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331" r:id="rId3"/>
    <p:sldId id="314" r:id="rId4"/>
    <p:sldId id="327" r:id="rId5"/>
    <p:sldId id="328" r:id="rId6"/>
    <p:sldId id="316" r:id="rId7"/>
    <p:sldId id="307" r:id="rId8"/>
    <p:sldId id="311" r:id="rId9"/>
    <p:sldId id="312" r:id="rId10"/>
    <p:sldId id="330" r:id="rId11"/>
    <p:sldId id="315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00" r:id="rId22"/>
    <p:sldId id="32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F1F4"/>
    <a:srgbClr val="6D98BF"/>
    <a:srgbClr val="F0F0F0"/>
    <a:srgbClr val="D28553"/>
    <a:srgbClr val="81AA65"/>
    <a:srgbClr val="172C51"/>
    <a:srgbClr val="E66F63"/>
    <a:srgbClr val="6DC35D"/>
    <a:srgbClr val="F2C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0" autoAdjust="0"/>
    <p:restoredTop sz="94559" autoAdjust="0"/>
  </p:normalViewPr>
  <p:slideViewPr>
    <p:cSldViewPr snapToGrid="0">
      <p:cViewPr>
        <p:scale>
          <a:sx n="100" d="100"/>
          <a:sy n="100" d="100"/>
        </p:scale>
        <p:origin x="46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9AD01-D16B-441C-BC95-F0E0130FDE0B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4527B-BAD5-4347-ABB2-CA4C10F3A9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1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CA729-7911-30D6-73DB-D81D8135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C5790-7E25-D64F-5E94-7D9397183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7C6B6A-29F6-DE2F-31A3-6857AB9CB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38A04-7224-9E9C-B6C4-45F2F620A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4527B-BAD5-4347-ABB2-CA4C10F3A91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093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B0F46-E5FB-2DCD-F1FC-CE7875E4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28C40-A74C-70B6-039E-4BE0212BA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3D66E-0780-56A0-30EA-A89D7DA97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3DBE7-4E64-836B-2D49-1AF8A6286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4527B-BAD5-4347-ABB2-CA4C10F3A91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404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F140-925D-30F4-0290-4DA7A1C9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4DEFC-0753-B64F-BCE6-A53CB4395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0642A-4377-D733-5EF8-CE853FBFF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F7823-CF38-F119-0503-8541BE421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4527B-BAD5-4347-ABB2-CA4C10F3A91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18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FBAA-4EF9-A98F-0189-789D56D0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026405-408A-DD24-6B08-1B0EC2A21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9CCD7-5982-B445-8398-CCD00AC3E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42B9C-1B49-76FE-AEE3-24CB391EB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4527B-BAD5-4347-ABB2-CA4C10F3A91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58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1A3BB-39BC-2810-0480-E08824AA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BF284-8F9A-8922-8CCA-26BBA9E57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DFB84-E293-677A-3C3A-D3EEC8E99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545C-6048-7EDD-15E4-694EF130E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4527B-BAD5-4347-ABB2-CA4C10F3A91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7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DB88A-15A5-FE4C-4FA5-79CC71DCE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48476-E3B8-09D1-4A07-F8B7B7374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7B269-CC75-0003-5B5B-17C71F3A3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EEB09-40AA-A9FD-4BB1-00E43A57B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4527B-BAD5-4347-ABB2-CA4C10F3A91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273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389DC-2DAA-6A0C-7F35-C5CA2CB9D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78ED7-25AE-0E4A-0B13-B838E3642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2780B8-425F-4F29-917F-CFA1C30E6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BFFD9-C0CB-403E-7E5C-F519E78AE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4527B-BAD5-4347-ABB2-CA4C10F3A91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248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50AB-5E05-C706-F7A8-54FDAB50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20B6C-00D1-FE69-B2E7-1A136CAEC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1DFF7-453F-BE54-D7C6-5B7020562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DF1F-FBB8-0269-4E99-0C48DBDB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4527B-BAD5-4347-ABB2-CA4C10F3A91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01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4CB6-C270-62BC-11CC-FBBC4C27E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C98CB-ABB7-D79A-162C-4CE66B1D4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76136-A3BE-EE0C-D3BA-704348B5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CC2E3-DB97-69C3-0309-33C7680F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90AD2-61B9-393F-3C36-B6C965A8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97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8EC4-5334-4290-A978-6C4D6B31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F675A-7C93-5F80-79A8-0D035AAD1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FF0E5-10CC-3FDA-8790-EFEC6CCC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6CB0B-671A-717F-16F1-FF50A789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AE29C-8B77-40D1-7504-F9C4290E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6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51C05-2BBE-4250-B941-57BE4138C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9602E-FC7D-D670-E761-3F1892642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A2B21-50A6-CF81-B9F5-D12DD640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D5AED-19E3-F8B5-E1EB-00F1FF52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BFF1E-7AB9-AA20-06AA-40AE22ED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19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E7FA-2657-1E12-E717-2D2C38E0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3329-D7B4-2FB9-D80F-692E25AF9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5D778-98B8-F05F-C778-402A858E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06FA7-3CEE-1B39-4D60-26122412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5C40-85DB-E9B7-2801-5001E28B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94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0D47-E402-AFA6-0376-0FFA57C1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98850-2E8D-8F1E-9A45-CE913322A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36173-9C98-3F2F-1A01-23144B7A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7C287-594F-C4EB-1446-047A148E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13D6-F1DC-BB35-8E83-C0609565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03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0BF1-1A2A-07EC-A1E2-9D5FDE1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FEB2C-4967-129D-CE86-4014464E3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C7F93-488A-EEF8-D884-FFA4B58C9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A3DE4-6D29-04BB-83F0-267DF84F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FBED0-7F1D-E4B0-AB03-466DF0213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96F58-1A67-5844-7189-4E859ECB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09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0550-11DB-D9E6-55AA-E48AD1AE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114C0-B094-46E4-D237-EB86F73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A0299-A464-18E6-D642-CBE732B5E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4FF44-7D1E-F7DC-7AB6-4AFFC0C3D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CAB22-5D7C-A10C-35F4-A4E416701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FD73-80A4-CDAF-9526-EBA126FA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9DCE2-DB64-C43A-DFE1-FF8D8897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B33A9-9FB8-70D7-2BA2-559A5201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2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38B2-19C3-AA46-AF8C-89A381E8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DAFC0-E4DE-7F14-5FC1-66E9EBDDB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A06F-8EC5-89B5-AEA7-76B5394C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E0A67-2EB7-8A6D-A263-75637D87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12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3B5BF-7DFE-74FE-0E56-5FE4A99C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47A25-5811-C96F-413E-07B3C94A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32CEA-2241-B8C5-79FA-DD5C7C6A6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21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359F-879D-FE6C-08D3-291097EEA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B922-5223-F7AD-4439-9999E7169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1DD5C-5E69-2DD6-1C57-87D3594B1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663CD-46A8-57CF-9DD7-DE8AB0EC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79DF9-7C83-269F-5EAC-5EF099D3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DD890-ABBF-FFE9-1093-20D6BAFD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91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ED46-C648-0D5E-B5F9-2031F5F3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8E719-1622-7190-D0DB-D59792525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1F53D-EFD8-A5E0-AAF4-A8BD90770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1DCEF-1F63-60B6-2024-42A3E690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9FB36-7C41-08F3-372E-D0CB84AE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818D3-A57A-8CC0-0136-24ABE6A2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83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AAE4B-0098-E79F-07E2-8B18C0C9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DBC19-52D6-C8AF-EBB8-41B8A43E9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5B7F-2436-9E82-EEB1-96DA1860B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15262-5FB3-4B9E-A90E-300EBFAE84E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8C702-875E-46EE-6022-F17EF2D4C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A17D8-D027-EA30-732B-91585DC4C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0CBD2-8223-4855-9C77-07E9CFF504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93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E253-4A5F-1824-DED2-C09C75BE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A96BD-CA37-4E22-7EB7-C50199CCA13F}"/>
              </a:ext>
            </a:extLst>
          </p:cNvPr>
          <p:cNvSpPr txBox="1"/>
          <p:nvPr/>
        </p:nvSpPr>
        <p:spPr>
          <a:xfrm>
            <a:off x="2311400" y="1007406"/>
            <a:ext cx="7569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cap="small" dirty="0" err="1"/>
              <a:t>Denicek</a:t>
            </a:r>
            <a:r>
              <a:rPr lang="en-GB" sz="2600" b="1" dirty="0"/>
              <a:t>: Computational Substrate for</a:t>
            </a:r>
          </a:p>
          <a:p>
            <a:pPr algn="ctr"/>
            <a:r>
              <a:rPr lang="en-GB" sz="2600" b="1" dirty="0"/>
              <a:t>Document-Oriented End-User Programming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41EF98-964D-5454-627F-96F4C546AC7E}"/>
              </a:ext>
            </a:extLst>
          </p:cNvPr>
          <p:cNvSpPr txBox="1"/>
          <p:nvPr/>
        </p:nvSpPr>
        <p:spPr>
          <a:xfrm>
            <a:off x="1337732" y="4811997"/>
            <a:ext cx="4645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ea typeface="Roboto Light" panose="02000000000000000000" pitchFamily="2" charset="0"/>
              </a:rPr>
              <a:t>Tomas Petricek</a:t>
            </a:r>
          </a:p>
          <a:p>
            <a:pPr algn="ctr"/>
            <a:r>
              <a:rPr lang="en-GB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Charles University, Prague, Czechia</a:t>
            </a:r>
          </a:p>
          <a:p>
            <a:pPr algn="ctr"/>
            <a:r>
              <a:rPr lang="en-GB" sz="20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tomas@tomasp.net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CCB22D-6B91-4DF1-D828-425F5F39B2A1}"/>
              </a:ext>
            </a:extLst>
          </p:cNvPr>
          <p:cNvSpPr txBox="1"/>
          <p:nvPr/>
        </p:nvSpPr>
        <p:spPr>
          <a:xfrm>
            <a:off x="6096000" y="4811997"/>
            <a:ext cx="4645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Jonathan Edwards</a:t>
            </a:r>
          </a:p>
          <a:p>
            <a:pPr algn="ctr"/>
            <a:r>
              <a:rPr lang="en-GB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Independent, Boston, USA </a:t>
            </a:r>
            <a:r>
              <a:rPr lang="en-GB" sz="20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jonathanmedwards@gmail.com</a:t>
            </a:r>
            <a:r>
              <a:rPr lang="en-GB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75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AC6B7-43B6-88F7-AE02-9D23DBF1A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175021D-D5B7-6131-596E-6F4F96F738DD}"/>
              </a:ext>
            </a:extLst>
          </p:cNvPr>
          <p:cNvSpPr txBox="1"/>
          <p:nvPr/>
        </p:nvSpPr>
        <p:spPr>
          <a:xfrm>
            <a:off x="2940050" y="399300"/>
            <a:ext cx="8350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/>
              <a:t>Programming Experiences</a:t>
            </a:r>
          </a:p>
          <a:p>
            <a:pPr algn="ctr"/>
            <a:r>
              <a:rPr lang="en-GB" sz="2600" dirty="0"/>
              <a:t>Programming by Demonstration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70BE74-7953-6781-032F-B653A76567CD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5408906-1A00-26FA-DC5A-CA8B7DD7D32C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78B0C9-5BCD-3700-0138-140450844807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8F0E4D-7841-1D19-E5E5-686A9103E817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E2F24A-6C9A-A9E2-83EE-2E47142D935A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68117-ACDC-824A-DBF2-EDA0811AA363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0188C5-6B41-82D1-61E8-8F9D263FB5F0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A8A9B0-684A-715A-E46F-601D3325A67A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22B31E-25EF-C761-BD33-EE1352539868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ABA1BE-D782-A18C-4B7E-5EB0726A44D0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8DEEADF-7111-2161-52FE-146CA44A5093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41D8DB-30D8-27F0-591C-A342508D8DCE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FFB6F0-6066-BEDF-1060-6A24CAC336FC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BE9FE3-2BCA-EF39-C540-3B808168CB54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B293B1B-435C-777B-67E0-1F87A6E5DA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B0BDE1-1CA9-6E4C-7D5C-398213C37589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9DCF12-3CCC-A13D-60DF-F7D5D59F9147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0AB85B-BF07-325C-FA0A-FCCFBF57A7D9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07620F-ACCC-5B7A-6BA1-7BCE4CF8ED71}"/>
              </a:ext>
            </a:extLst>
          </p:cNvPr>
          <p:cNvSpPr/>
          <p:nvPr/>
        </p:nvSpPr>
        <p:spPr>
          <a:xfrm>
            <a:off x="174918" y="3693229"/>
            <a:ext cx="1503627" cy="126506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C092D55-5B66-686D-3A2A-3AE45420C559}"/>
              </a:ext>
            </a:extLst>
          </p:cNvPr>
          <p:cNvSpPr/>
          <p:nvPr/>
        </p:nvSpPr>
        <p:spPr>
          <a:xfrm>
            <a:off x="149886" y="1206365"/>
            <a:ext cx="1503627" cy="126506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08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982A4-014D-5692-3F17-89102A02E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11BFBB-5D89-0EF2-E01F-47D0B4EEEE8F}"/>
              </a:ext>
            </a:extLst>
          </p:cNvPr>
          <p:cNvSpPr/>
          <p:nvPr/>
        </p:nvSpPr>
        <p:spPr>
          <a:xfrm>
            <a:off x="1865496" y="576904"/>
            <a:ext cx="10121053" cy="5633286"/>
          </a:xfrm>
          <a:prstGeom prst="roundRect">
            <a:avLst>
              <a:gd name="adj" fmla="val 1898"/>
            </a:avLst>
          </a:prstGeom>
          <a:solidFill>
            <a:srgbClr val="F4F1F4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21D672-D951-E766-6EA8-032234CE539D}"/>
              </a:ext>
            </a:extLst>
          </p:cNvPr>
          <p:cNvSpPr/>
          <p:nvPr/>
        </p:nvSpPr>
        <p:spPr>
          <a:xfrm>
            <a:off x="1915364" y="647810"/>
            <a:ext cx="151771" cy="151771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0938D1-7552-87AB-0B0F-CF12ABAA7505}"/>
              </a:ext>
            </a:extLst>
          </p:cNvPr>
          <p:cNvSpPr/>
          <p:nvPr/>
        </p:nvSpPr>
        <p:spPr>
          <a:xfrm>
            <a:off x="2140151" y="647808"/>
            <a:ext cx="151771" cy="151771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83269-40DC-8E49-5C2D-03F2C39653F2}"/>
              </a:ext>
            </a:extLst>
          </p:cNvPr>
          <p:cNvSpPr/>
          <p:nvPr/>
        </p:nvSpPr>
        <p:spPr>
          <a:xfrm>
            <a:off x="2364938" y="647808"/>
            <a:ext cx="151771" cy="151771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todo">
            <a:hlinkClick r:id="" action="ppaction://media"/>
            <a:extLst>
              <a:ext uri="{FF2B5EF4-FFF2-40B4-BE49-F238E27FC236}">
                <a16:creationId xmlns:a16="http://schemas.microsoft.com/office/drawing/2014/main" id="{592F7DE0-A349-324A-F19A-5C7A34EC4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1922" y="1028267"/>
            <a:ext cx="9421658" cy="508376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82FDF8-449F-A76B-9C93-B8C2A2653788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B35B72-C8D2-C791-9D39-53D8D4FBD153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F4254F-3201-FCE5-0A47-A59F2BCEB828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D7BFE7-5740-A1E2-4170-55D60459DC10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316DA4-C988-7AFC-5353-857C64614637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F7B9AA-572D-961D-11FA-E062AC556838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5CAD2-1849-121C-D0CB-B91F78E6A497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C6DDD3-F443-D94F-AC42-896D17516A64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277BCBA-83B9-7B29-9844-9D0DAD671B18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24524B1-D3A0-FD3E-F773-91CE0EB2FF05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816BEF1-0032-FCF3-5D51-543C419DAB25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798092-E2C0-F802-C685-A3C12F2B54A5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9FDF8F-ECB5-2EEC-D467-5E5DC4F01750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54766F-36E0-1918-3E97-C6F85F0B6E80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146942-20B8-DA1C-9E1E-465A5E201E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585EC4A-7CA9-538E-6A06-531B01BBACE7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9612AD-26FE-E59B-2341-100A1F882228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7659B8-3441-2830-3F23-C1A91B764BE1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30FF52-C3D3-5F81-2743-34223ECFBD88}"/>
              </a:ext>
            </a:extLst>
          </p:cNvPr>
          <p:cNvSpPr/>
          <p:nvPr/>
        </p:nvSpPr>
        <p:spPr>
          <a:xfrm>
            <a:off x="174918" y="3693229"/>
            <a:ext cx="1503627" cy="126506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C1F20D-C9EB-410A-458E-3859CAA1E448}"/>
              </a:ext>
            </a:extLst>
          </p:cNvPr>
          <p:cNvSpPr/>
          <p:nvPr/>
        </p:nvSpPr>
        <p:spPr>
          <a:xfrm>
            <a:off x="149886" y="1206365"/>
            <a:ext cx="1503627" cy="126506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6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3026A-1AEB-843E-B921-C49E36F99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90E0385-9605-87D3-4DA2-DFF96C4D8F82}"/>
              </a:ext>
            </a:extLst>
          </p:cNvPr>
          <p:cNvSpPr txBox="1"/>
          <p:nvPr/>
        </p:nvSpPr>
        <p:spPr>
          <a:xfrm>
            <a:off x="2940050" y="399300"/>
            <a:ext cx="8350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/>
              <a:t>Programming Experiences</a:t>
            </a:r>
          </a:p>
          <a:p>
            <a:pPr algn="ctr"/>
            <a:r>
              <a:rPr lang="en-GB" sz="2600" dirty="0"/>
              <a:t>Incremental </a:t>
            </a:r>
            <a:r>
              <a:rPr lang="en-GB" sz="2600" dirty="0" err="1"/>
              <a:t>Recomputation</a:t>
            </a:r>
            <a:endParaRPr lang="en-GB" sz="26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EB9413E-6C47-81E4-BA81-DA7D7EADAB0F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CEF52C9-B1E5-4FA3-04CE-DF0B69B87ED5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CB24935-179F-2FC1-4E4F-93C67F77D7D8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A21614D-1666-4EAF-B2C4-8EAE561EEE43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81ABFB5-EE4A-0ADB-0922-CEAE3D65F862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94DFB87-B691-35AF-1417-9FC8F0840CB6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E7323E2-792E-7716-FA52-B9359FEFBF06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DFE3C44-EC7F-A4E7-CBE0-3C63EE25079D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B2BFAF3-D401-DD12-1416-E92C89464C11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88B4414-B627-D807-C81A-99DEE6474F2F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B067986-989F-F1C0-F7A3-BEF17A7796D6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5D0AC4-6EF8-6129-9156-1B54EE0F6A35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ED121D-14B2-76D6-4FC1-01CD096BBB06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51B92A-4E67-8DFD-F67F-F06900DEE4FC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107ACC0-A986-4943-52C4-5D1669A5C0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FD613F-5BBD-A34C-4711-F9F6806490DB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536B37-47C7-3FBB-D43A-01EA92CAAD33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185254-72AA-F29D-FDA4-A2D1FFC55691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FC2E31-646E-BDF4-C8BD-4FDBC6DDB330}"/>
              </a:ext>
            </a:extLst>
          </p:cNvPr>
          <p:cNvSpPr/>
          <p:nvPr/>
        </p:nvSpPr>
        <p:spPr>
          <a:xfrm>
            <a:off x="149886" y="1206364"/>
            <a:ext cx="1503627" cy="2548483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3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70856-2C09-C281-DD79-E8245680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397A80-CE56-A243-CA88-2440A577E0A6}"/>
              </a:ext>
            </a:extLst>
          </p:cNvPr>
          <p:cNvSpPr/>
          <p:nvPr/>
        </p:nvSpPr>
        <p:spPr>
          <a:xfrm>
            <a:off x="2578947" y="175742"/>
            <a:ext cx="7692703" cy="6435609"/>
          </a:xfrm>
          <a:prstGeom prst="roundRect">
            <a:avLst>
              <a:gd name="adj" fmla="val 1904"/>
            </a:avLst>
          </a:prstGeom>
          <a:solidFill>
            <a:srgbClr val="F4F1F4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F5F92D-28CA-FE8B-6D67-BAE7642A9DBF}"/>
              </a:ext>
            </a:extLst>
          </p:cNvPr>
          <p:cNvSpPr/>
          <p:nvPr/>
        </p:nvSpPr>
        <p:spPr>
          <a:xfrm>
            <a:off x="2651964" y="246648"/>
            <a:ext cx="151771" cy="151771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6657B3-6D5C-624D-04AA-526151E9D4D8}"/>
              </a:ext>
            </a:extLst>
          </p:cNvPr>
          <p:cNvSpPr/>
          <p:nvPr/>
        </p:nvSpPr>
        <p:spPr>
          <a:xfrm>
            <a:off x="2876751" y="246646"/>
            <a:ext cx="151771" cy="151771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CE0BA3-8896-DE14-3072-9C94533687E0}"/>
              </a:ext>
            </a:extLst>
          </p:cNvPr>
          <p:cNvSpPr/>
          <p:nvPr/>
        </p:nvSpPr>
        <p:spPr>
          <a:xfrm>
            <a:off x="3101538" y="246646"/>
            <a:ext cx="151771" cy="151771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avia">
            <a:hlinkClick r:id="" action="ppaction://media"/>
            <a:extLst>
              <a:ext uri="{FF2B5EF4-FFF2-40B4-BE49-F238E27FC236}">
                <a16:creationId xmlns:a16="http://schemas.microsoft.com/office/drawing/2014/main" id="{C376CE92-9D6E-30C6-E1EF-12FB8F327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1422" y="379001"/>
            <a:ext cx="6001178" cy="6029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D01889-616D-D536-6430-283C38EA82E6}"/>
              </a:ext>
            </a:extLst>
          </p:cNvPr>
          <p:cNvSpPr/>
          <p:nvPr/>
        </p:nvSpPr>
        <p:spPr>
          <a:xfrm>
            <a:off x="9315249" y="246646"/>
            <a:ext cx="203401" cy="6232353"/>
          </a:xfrm>
          <a:prstGeom prst="rect">
            <a:avLst/>
          </a:prstGeom>
          <a:solidFill>
            <a:srgbClr val="F4F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AA7289E-FD89-32BF-F764-9EC1EC37658E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AC8A27B-C356-5927-8009-6F4A7EA1E749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7106CE-C766-A2A6-B21B-949297BAF1C6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813C3B-86DD-1C60-C639-1C7B0E5B0B35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18529B3-B16E-719C-71CA-6153194E3A4F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3E63AE9-5829-2461-C151-09C434CB9FBB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7693212-E92D-D697-80CD-79A2E00B2995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76A6B0D-2277-2A97-958E-F6452C2EF1DA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0651676-7667-4DCA-6988-48605160FC1C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DE73053-3A8D-625F-8E79-3726D992257A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7EAE2D5-4BDB-7A85-144A-AF7C782C4ED2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7C675DE-8149-A246-B003-6768E76F4034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347C6F-5A3B-788D-67C6-5A9DC1AA81BD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1BDB7A-3F6D-7E79-1F24-D05C99647A46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5A1D3B8-C3CD-06DF-C876-BCC0FCB335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6A427E-5519-06B9-0088-E575205689C6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AF6C6C-54B2-4C8A-95FE-C6BB43DD47BF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DF4E73-ABCB-6AAB-9282-6E834FB35441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C42319-47F3-41CB-1C13-AF61EAD1DF99}"/>
              </a:ext>
            </a:extLst>
          </p:cNvPr>
          <p:cNvSpPr/>
          <p:nvPr/>
        </p:nvSpPr>
        <p:spPr>
          <a:xfrm>
            <a:off x="149886" y="1206364"/>
            <a:ext cx="1503627" cy="2548483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59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AB9B-1C45-2BB8-E5DA-F5467DBA8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DAEC71E-2AFB-B77C-EBBE-648204577087}"/>
              </a:ext>
            </a:extLst>
          </p:cNvPr>
          <p:cNvSpPr txBox="1"/>
          <p:nvPr/>
        </p:nvSpPr>
        <p:spPr>
          <a:xfrm>
            <a:off x="2940050" y="399300"/>
            <a:ext cx="8350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/>
              <a:t>The </a:t>
            </a:r>
            <a:r>
              <a:rPr lang="en-GB" sz="2600" cap="small" dirty="0" err="1"/>
              <a:t>Denicek</a:t>
            </a:r>
            <a:r>
              <a:rPr lang="en-GB" sz="2600" b="1" dirty="0"/>
              <a:t> Computational Substrate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32DCE1-25F4-952A-E221-343940EDFDD4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81E3E2-EE6F-82E2-940C-3C63DA56438B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189739-6077-2585-5E7A-E0EA16A51616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1D6181-E3EF-F0C8-C661-26D99494DB22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FFC8CF-6A64-6361-E4B5-7A8E954B98DE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655221-F643-DAC2-EE90-68F35865C120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90BCAF-E4AE-F710-3422-0A603995C091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1C0772-1645-9A8B-DA0E-DF4C8D353A75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F50F715-DC6D-8877-2F4D-982A24750BDE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F17869-C962-9FA4-EC5E-FE2EC755BF2E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B9374F8-D460-2FFB-59FA-ABF510947C4D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2B2FE6-8C1A-647E-2ABA-2138BA9001F7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D1AB0-3AD1-6AED-66AD-D4267CC78B4C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FCB66C-C6B2-754E-D137-A3DA2E1965ED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2765015-E863-2326-231A-62FC01488B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509C84F-2981-940F-7C2F-96CE7F5542B8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BF6A63-B2B5-AF8F-36F1-0A9DDE611DA3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4E16C-AF92-5F07-9F1E-0B319296237D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B66F47-5DA9-49FC-D337-0D613C57CFA9}"/>
              </a:ext>
            </a:extLst>
          </p:cNvPr>
          <p:cNvSpPr/>
          <p:nvPr/>
        </p:nvSpPr>
        <p:spPr>
          <a:xfrm>
            <a:off x="149886" y="1206364"/>
            <a:ext cx="1503627" cy="379594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12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C326-45F8-3106-A455-91B1CABC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D619B3-FA6F-A0DD-1263-5E5A826887E1}"/>
              </a:ext>
            </a:extLst>
          </p:cNvPr>
          <p:cNvSpPr/>
          <p:nvPr/>
        </p:nvSpPr>
        <p:spPr>
          <a:xfrm>
            <a:off x="4724788" y="4860211"/>
            <a:ext cx="1603094" cy="428263"/>
          </a:xfrm>
          <a:prstGeom prst="round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add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642AB7-BB0C-3BA0-DED7-6D63DB0E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08476" y="4969465"/>
            <a:ext cx="195343" cy="2097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07367A-4821-0BEE-DC8B-FC483FF2A15F}"/>
              </a:ext>
            </a:extLst>
          </p:cNvPr>
          <p:cNvSpPr/>
          <p:nvPr/>
        </p:nvSpPr>
        <p:spPr>
          <a:xfrm>
            <a:off x="4724788" y="3963472"/>
            <a:ext cx="1603094" cy="428263"/>
          </a:xfrm>
          <a:prstGeom prst="round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wrap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067684-221B-06C5-73D5-63087C8925C8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V="1">
            <a:off x="5526335" y="4391735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B6B6BAF-4702-9EAA-23CB-611C3582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476" y="4078730"/>
            <a:ext cx="195344" cy="1977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8E6086-C51D-0629-7E28-C62781878C3C}"/>
              </a:ext>
            </a:extLst>
          </p:cNvPr>
          <p:cNvSpPr/>
          <p:nvPr/>
        </p:nvSpPr>
        <p:spPr>
          <a:xfrm>
            <a:off x="4724788" y="3066733"/>
            <a:ext cx="1603094" cy="428263"/>
          </a:xfrm>
          <a:prstGeom prst="round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edit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83AC93-F9C1-036C-59D0-B7A1CC8F50F6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526335" y="3494996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6C4CA-2DDA-4C62-73BE-89AD9F396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476" y="3181991"/>
            <a:ext cx="192942" cy="197746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A09D8BE-1F00-E4E4-8621-107E8783132B}"/>
              </a:ext>
            </a:extLst>
          </p:cNvPr>
          <p:cNvSpPr/>
          <p:nvPr/>
        </p:nvSpPr>
        <p:spPr>
          <a:xfrm>
            <a:off x="4724788" y="2175378"/>
            <a:ext cx="1603094" cy="428263"/>
          </a:xfrm>
          <a:prstGeom prst="round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add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6C4E2A-0389-86D4-00A0-94B65989A566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5526335" y="2603641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93473CD-9E69-054D-9022-3BDE1ACC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08476" y="2284632"/>
            <a:ext cx="195343" cy="209754"/>
          </a:xfrm>
          <a:prstGeom prst="rect">
            <a:avLst/>
          </a:prstGeom>
        </p:spPr>
      </p:pic>
      <p:sp>
        <p:nvSpPr>
          <p:cNvPr id="32" name="Rectangle: Single Corner Snipped 31">
            <a:extLst>
              <a:ext uri="{FF2B5EF4-FFF2-40B4-BE49-F238E27FC236}">
                <a16:creationId xmlns:a16="http://schemas.microsoft.com/office/drawing/2014/main" id="{FCB2EFAD-26EE-E423-327F-0737F84C8E43}"/>
              </a:ext>
            </a:extLst>
          </p:cNvPr>
          <p:cNvSpPr/>
          <p:nvPr/>
        </p:nvSpPr>
        <p:spPr>
          <a:xfrm>
            <a:off x="8375684" y="1979452"/>
            <a:ext cx="1714500" cy="2106765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9242B90B-382E-3520-0568-70171BFE0CF7}"/>
              </a:ext>
            </a:extLst>
          </p:cNvPr>
          <p:cNvSpPr/>
          <p:nvPr/>
        </p:nvSpPr>
        <p:spPr>
          <a:xfrm rot="13500000">
            <a:off x="9548093" y="2134348"/>
            <a:ext cx="510810" cy="262228"/>
          </a:xfrm>
          <a:prstGeom prst="triangl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F66A4BA8-D3D7-491C-5936-B858642F4E35}"/>
              </a:ext>
            </a:extLst>
          </p:cNvPr>
          <p:cNvSpPr/>
          <p:nvPr/>
        </p:nvSpPr>
        <p:spPr>
          <a:xfrm>
            <a:off x="8585234" y="2551472"/>
            <a:ext cx="1714500" cy="2106765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A5C4AAAB-0633-9B51-9A1A-20CF5813C0D3}"/>
              </a:ext>
            </a:extLst>
          </p:cNvPr>
          <p:cNvSpPr/>
          <p:nvPr/>
        </p:nvSpPr>
        <p:spPr>
          <a:xfrm rot="13500000">
            <a:off x="9757643" y="2706368"/>
            <a:ext cx="510810" cy="262228"/>
          </a:xfrm>
          <a:prstGeom prst="triangl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Single Corner Snipped 41">
            <a:extLst>
              <a:ext uri="{FF2B5EF4-FFF2-40B4-BE49-F238E27FC236}">
                <a16:creationId xmlns:a16="http://schemas.microsoft.com/office/drawing/2014/main" id="{978002DA-3C25-6F8B-49A9-3565A0F0A42A}"/>
              </a:ext>
            </a:extLst>
          </p:cNvPr>
          <p:cNvSpPr/>
          <p:nvPr/>
        </p:nvSpPr>
        <p:spPr>
          <a:xfrm>
            <a:off x="8794784" y="3127168"/>
            <a:ext cx="1714500" cy="2106765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7D8EF00-1C36-6E20-6B1D-A08DEF7EBDE0}"/>
              </a:ext>
            </a:extLst>
          </p:cNvPr>
          <p:cNvSpPr/>
          <p:nvPr/>
        </p:nvSpPr>
        <p:spPr>
          <a:xfrm rot="13500000">
            <a:off x="9967193" y="3282064"/>
            <a:ext cx="510810" cy="262228"/>
          </a:xfrm>
          <a:prstGeom prst="triangl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: Single Corner Snipped 43">
            <a:extLst>
              <a:ext uri="{FF2B5EF4-FFF2-40B4-BE49-F238E27FC236}">
                <a16:creationId xmlns:a16="http://schemas.microsoft.com/office/drawing/2014/main" id="{E35C45C3-AAC2-F1BE-2C62-BFC7866E1CB9}"/>
              </a:ext>
            </a:extLst>
          </p:cNvPr>
          <p:cNvSpPr/>
          <p:nvPr/>
        </p:nvSpPr>
        <p:spPr>
          <a:xfrm>
            <a:off x="9004334" y="3698392"/>
            <a:ext cx="1714500" cy="2106765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0B8D1ABD-0B70-FEA8-0677-4AB82E0170C7}"/>
              </a:ext>
            </a:extLst>
          </p:cNvPr>
          <p:cNvSpPr/>
          <p:nvPr/>
        </p:nvSpPr>
        <p:spPr>
          <a:xfrm rot="13500000">
            <a:off x="10176743" y="3853288"/>
            <a:ext cx="510810" cy="262228"/>
          </a:xfrm>
          <a:prstGeom prst="triangl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9C6D7F4-7C16-052E-3C37-75052EABB88A}"/>
              </a:ext>
            </a:extLst>
          </p:cNvPr>
          <p:cNvSpPr/>
          <p:nvPr/>
        </p:nvSpPr>
        <p:spPr>
          <a:xfrm>
            <a:off x="6786156" y="3366002"/>
            <a:ext cx="1207082" cy="591346"/>
          </a:xfrm>
          <a:prstGeom prst="rightArrow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E29EA2-E394-D5E9-DE22-63BE4AA888B8}"/>
              </a:ext>
            </a:extLst>
          </p:cNvPr>
          <p:cNvSpPr txBox="1"/>
          <p:nvPr/>
        </p:nvSpPr>
        <p:spPr>
          <a:xfrm>
            <a:off x="2876550" y="399300"/>
            <a:ext cx="84137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cap="small" dirty="0" err="1"/>
              <a:t>Denicek</a:t>
            </a:r>
            <a:r>
              <a:rPr lang="en-GB" sz="2600" cap="small" dirty="0"/>
              <a:t>:</a:t>
            </a:r>
            <a:r>
              <a:rPr lang="en-GB" sz="2600" b="1" dirty="0"/>
              <a:t> Edit History </a:t>
            </a:r>
            <a:r>
              <a:rPr lang="en-GB" sz="2600" dirty="0"/>
              <a:t>and </a:t>
            </a:r>
            <a:r>
              <a:rPr lang="en-GB" sz="2600" b="1" dirty="0"/>
              <a:t>Documents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E9284E-9C20-5B89-5755-C498F3543F28}"/>
              </a:ext>
            </a:extLst>
          </p:cNvPr>
          <p:cNvSpPr/>
          <p:nvPr/>
        </p:nvSpPr>
        <p:spPr>
          <a:xfrm>
            <a:off x="157447" y="1035050"/>
            <a:ext cx="1503627" cy="422275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B0AE65-49EA-D0AD-20BE-22E6DCE2C584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B1522C-810F-040E-99B4-D6762DBCEB2C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C86D22-DB1D-4387-0381-E13464B0388A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84D4EB-6817-D8E5-EE81-1658DC901288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456EDA-3E46-4466-237B-53A07587A416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68EED2-6DFD-8CCC-4530-D65D46275B65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6D16EF4-4344-96CE-75E3-B9412E527292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4ADD0F5-3BD0-74C3-4D81-DA6A86DE40FE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B1F1E45-A830-81C9-A292-0A9D1892D226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E57960-AACB-5F25-0FFD-5E04EF5DCF9B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293FF5D-7716-2DCA-66EE-D6D2530E2DA0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4D92667-B3C7-6CDC-09F9-7CDF4512A7BC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21ACAA-DCA0-C74E-9950-ABCB74E252E6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462D305-8C5D-CB8A-2D65-B3EA361C9860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FCC796D-4A79-CC54-A308-4DA6132D71A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44AC7F-C973-D424-D046-1B117A2EFF02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778397-B45D-9DED-0523-6B9DF4239A7F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7E241A-7CDB-6641-759B-2844950A8A0E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06D134-5C7D-81AD-EDE5-B8A4937A1967}"/>
              </a:ext>
            </a:extLst>
          </p:cNvPr>
          <p:cNvSpPr/>
          <p:nvPr/>
        </p:nvSpPr>
        <p:spPr>
          <a:xfrm>
            <a:off x="149886" y="1206364"/>
            <a:ext cx="1503627" cy="379594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7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2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7CD03-A756-7C9F-CACA-3790644A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AB1067-AA6E-5CDC-0AD7-949178CA2D0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552541" y="5434211"/>
            <a:ext cx="0" cy="46847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1FB97F-7B50-2865-A816-5428DF54DF0A}"/>
              </a:ext>
            </a:extLst>
          </p:cNvPr>
          <p:cNvSpPr/>
          <p:nvPr/>
        </p:nvSpPr>
        <p:spPr>
          <a:xfrm>
            <a:off x="8750994" y="5902687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add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795EF6-178D-3F5E-6C1F-4C2F5B2243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934682" y="6011941"/>
            <a:ext cx="195343" cy="2097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611FED-AAE6-F0C5-D170-C4A6412843CC}"/>
              </a:ext>
            </a:extLst>
          </p:cNvPr>
          <p:cNvSpPr/>
          <p:nvPr/>
        </p:nvSpPr>
        <p:spPr>
          <a:xfrm>
            <a:off x="8750994" y="5005948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wrap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1EA893-2002-30DB-D05B-94CE25574C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4682" y="5121206"/>
            <a:ext cx="195344" cy="19774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127F5AF-A354-DC79-B932-EC8F6C9799FC}"/>
              </a:ext>
            </a:extLst>
          </p:cNvPr>
          <p:cNvSpPr txBox="1"/>
          <p:nvPr/>
        </p:nvSpPr>
        <p:spPr>
          <a:xfrm>
            <a:off x="2730500" y="399300"/>
            <a:ext cx="855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cap="small" dirty="0" err="1"/>
              <a:t>Denicek</a:t>
            </a:r>
            <a:r>
              <a:rPr lang="en-GB" sz="2600" cap="small" dirty="0"/>
              <a:t>:</a:t>
            </a:r>
            <a:r>
              <a:rPr lang="en-GB" sz="2600" b="1" dirty="0"/>
              <a:t> Merging Edit Histories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3143-73EE-64CC-9FAD-3DD8F9AB6508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A56E5C-80FC-2E93-269D-E7E87C64305C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6ADF9C-0A96-B8DD-A5A7-2DD40C10552D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B0C98D-93B5-AB6E-092C-72A6C2429083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A2F5F9-EC26-C99A-CEDF-F08F1BB9C0EA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A0BA94-0747-C6B2-8C74-11B2D9FDC850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C54921-7072-E76D-4F5E-A5CAB5E8F8F1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245F8E-5F61-AB4C-E327-823EB2778A59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67CF725-5F79-3ED2-A26F-5FE12807AEA6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C7FAD8-683F-A6B5-180E-3A20970B9325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3F13F8-DB51-D120-6A92-84C05ED1E081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B03DB1F-35EE-3BF8-01B2-F856C5030D71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8F19F1-80AF-724E-54D1-880FEFF41178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4BE475-2BB0-1032-E17A-B67B0E412CA2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2E9D8CE-7807-EE7E-867A-365DD910C34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7537C9-8736-6ABD-245B-DE2E4FAC9B4E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37578-E116-8726-604F-97CCD7A99405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D31DC5-1304-6DA8-7D3D-986EAD558926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B0DDB1-27FC-C7C8-3371-54E71E6F4EB3}"/>
              </a:ext>
            </a:extLst>
          </p:cNvPr>
          <p:cNvSpPr/>
          <p:nvPr/>
        </p:nvSpPr>
        <p:spPr>
          <a:xfrm>
            <a:off x="149886" y="1206364"/>
            <a:ext cx="1503627" cy="379594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0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CBFD9-25B8-059A-3F2D-51CA6EBD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8ECD05-8795-0928-CB18-A8070257B61B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7440711" y="4537472"/>
            <a:ext cx="1310283" cy="68260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406E35-303F-7EF3-B168-2459A4301C50}"/>
              </a:ext>
            </a:extLst>
          </p:cNvPr>
          <p:cNvCxnSpPr>
            <a:cxnSpLocks/>
          </p:cNvCxnSpPr>
          <p:nvPr/>
        </p:nvCxnSpPr>
        <p:spPr>
          <a:xfrm flipV="1">
            <a:off x="9552541" y="3646117"/>
            <a:ext cx="0" cy="225657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C78ABF-35BB-F628-EDFA-EAB5BA2982E9}"/>
              </a:ext>
            </a:extLst>
          </p:cNvPr>
          <p:cNvCxnSpPr>
            <a:cxnSpLocks/>
            <a:stCxn id="23" idx="0"/>
            <a:endCxn id="28" idx="2"/>
          </p:cNvCxnSpPr>
          <p:nvPr/>
        </p:nvCxnSpPr>
        <p:spPr>
          <a:xfrm flipV="1">
            <a:off x="9552541" y="3646117"/>
            <a:ext cx="0" cy="225657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B60DC21-2007-407D-0264-BA14BBAF9049}"/>
              </a:ext>
            </a:extLst>
          </p:cNvPr>
          <p:cNvSpPr/>
          <p:nvPr/>
        </p:nvSpPr>
        <p:spPr>
          <a:xfrm>
            <a:off x="8750994" y="5902687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add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EEA204-9D5A-DC09-352D-1F4AAFAD8C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934682" y="6011941"/>
            <a:ext cx="195343" cy="2097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E83C12-3DDC-0584-A7A1-9E5E220C2AF0}"/>
              </a:ext>
            </a:extLst>
          </p:cNvPr>
          <p:cNvSpPr/>
          <p:nvPr/>
        </p:nvSpPr>
        <p:spPr>
          <a:xfrm>
            <a:off x="8750994" y="5005948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wrap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E34045-2A5C-A248-E25A-E53AD975DC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4682" y="5121206"/>
            <a:ext cx="195344" cy="1977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81D661-9EDD-468A-B31C-7AD820712244}"/>
              </a:ext>
            </a:extLst>
          </p:cNvPr>
          <p:cNvSpPr/>
          <p:nvPr/>
        </p:nvSpPr>
        <p:spPr>
          <a:xfrm>
            <a:off x="8750994" y="4109209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edit</a:t>
            </a: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F3F6C3-3563-DA23-2727-9824F92AACD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4682" y="4224467"/>
            <a:ext cx="192942" cy="197746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497C07-5439-8101-51C8-40AFCAE5331C}"/>
              </a:ext>
            </a:extLst>
          </p:cNvPr>
          <p:cNvSpPr/>
          <p:nvPr/>
        </p:nvSpPr>
        <p:spPr>
          <a:xfrm>
            <a:off x="8750994" y="3217854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add</a:t>
            </a: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10D3587-58A0-260A-4E8A-C63EF35EB7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934682" y="3327108"/>
            <a:ext cx="195343" cy="20975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3894AB-EBFB-5D8A-3895-B39CC17B19DD}"/>
              </a:ext>
            </a:extLst>
          </p:cNvPr>
          <p:cNvSpPr/>
          <p:nvPr/>
        </p:nvSpPr>
        <p:spPr>
          <a:xfrm>
            <a:off x="6639164" y="4109209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edit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74C22B-C643-4569-DE9F-824C9DEABA67}"/>
              </a:ext>
            </a:extLst>
          </p:cNvPr>
          <p:cNvSpPr/>
          <p:nvPr/>
        </p:nvSpPr>
        <p:spPr>
          <a:xfrm>
            <a:off x="6639164" y="3221358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wrap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220BF6-D4E4-0525-F8E5-174104B773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852" y="3336616"/>
            <a:ext cx="195344" cy="19774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C98B2-3737-FBD0-9BEC-340AA6FC881B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7440711" y="3649621"/>
            <a:ext cx="0" cy="45958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FC08ED6-9937-CDAE-01BE-EEAEE07D3FE5}"/>
              </a:ext>
            </a:extLst>
          </p:cNvPr>
          <p:cNvSpPr txBox="1"/>
          <p:nvPr/>
        </p:nvSpPr>
        <p:spPr>
          <a:xfrm>
            <a:off x="2730500" y="399300"/>
            <a:ext cx="855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cap="small" dirty="0" err="1"/>
              <a:t>Denicek</a:t>
            </a:r>
            <a:r>
              <a:rPr lang="en-GB" sz="2600" cap="small" dirty="0"/>
              <a:t>:</a:t>
            </a:r>
            <a:r>
              <a:rPr lang="en-GB" sz="2600" b="1" dirty="0"/>
              <a:t> Merging Edit Histories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C774529-A125-BA0D-55EE-299CA249657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852" y="4224467"/>
            <a:ext cx="192942" cy="19774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9FD8F4-6D2E-22D3-170F-D11D21009095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F55355-4A5D-13EE-C2BA-6D49901A0C10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F3FD62-A23E-8030-F6C7-3FB0573B94C3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F7213F-D41E-CA89-99C7-0DC32B863137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E92E01-414B-665D-F877-F02335C6EFD7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22E449-F0DF-4E95-BCA0-A7C63DF32CCF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EF2C47-4B3C-1C45-6F9F-B8BCF3BA3935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98B40E-C9D6-7083-1833-14F542642566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B87F7C-9F03-F37C-8FD0-F6553D5356EE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8B7384-1EB2-1355-FA9F-128BC5D516FA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475A535-7417-ABDE-53A3-FF630F5FE825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9FA6409-2CC0-DC81-106C-621F98FED3B0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0A1404-8ED3-065D-252D-52867E176F1A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F31AFFC-F7C0-9052-2DD2-B77BEC87798E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EDCEFBB-CD14-3CD0-6F17-C79B709CAC1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F3BE521-7C33-5C29-5676-579ADA5E14B7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CB9B3-1262-AF6B-BD10-2A6BCEA29F72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3C03A8-970C-0036-4C06-6502615870A6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4E96B1-C98D-6A46-1D9C-684C3715857C}"/>
              </a:ext>
            </a:extLst>
          </p:cNvPr>
          <p:cNvSpPr/>
          <p:nvPr/>
        </p:nvSpPr>
        <p:spPr>
          <a:xfrm>
            <a:off x="149886" y="1206364"/>
            <a:ext cx="1503627" cy="379594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5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-0.260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0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0.00013 -0.25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9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3.54167E-6 -0.269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4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-0.00131 -0.258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29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258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17317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17317 -4.0740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17318 -0.0004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17331 -4.07407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  <p:bldP spid="11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73A55-554D-CD56-EEBC-DD343ADE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09BEF46-EA5B-6D3A-73D5-DE1C52688CC2}"/>
              </a:ext>
            </a:extLst>
          </p:cNvPr>
          <p:cNvSpPr/>
          <p:nvPr/>
        </p:nvSpPr>
        <p:spPr>
          <a:xfrm>
            <a:off x="8750994" y="5902687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add</a:t>
            </a:r>
            <a:endParaRPr lang="en-GB" dirty="0">
              <a:solidFill>
                <a:srgbClr val="172C5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B77DD8-1521-FED6-3E7B-8DCA3017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34682" y="6011941"/>
            <a:ext cx="195343" cy="2097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CF8603-5ED5-231B-28B9-0B797635BCC8}"/>
              </a:ext>
            </a:extLst>
          </p:cNvPr>
          <p:cNvSpPr/>
          <p:nvPr/>
        </p:nvSpPr>
        <p:spPr>
          <a:xfrm>
            <a:off x="8750994" y="5005948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wrap</a:t>
            </a:r>
            <a:endParaRPr lang="en-GB" dirty="0">
              <a:solidFill>
                <a:srgbClr val="172C5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5BF3FB-E435-E031-6BAA-EFC7573920C3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V="1">
            <a:off x="9552541" y="5434211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479C3-7B00-1DA1-069C-E8B8B61BF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82" y="5121206"/>
            <a:ext cx="195344" cy="1977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D39C93-A587-4AD1-6000-A6CDEA7538AB}"/>
              </a:ext>
            </a:extLst>
          </p:cNvPr>
          <p:cNvSpPr/>
          <p:nvPr/>
        </p:nvSpPr>
        <p:spPr>
          <a:xfrm>
            <a:off x="8750994" y="2327160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edit</a:t>
            </a:r>
            <a:endParaRPr lang="en-GB" dirty="0">
              <a:solidFill>
                <a:srgbClr val="172C5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ACC2F6-A419-2B6B-4652-29BB3829A00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552541" y="2755423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2211F36-7C1C-C603-2AC6-9C839235F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682" y="2446181"/>
            <a:ext cx="192942" cy="197746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7DB446-72CC-5C3E-08F1-A20BCC42F21A}"/>
              </a:ext>
            </a:extLst>
          </p:cNvPr>
          <p:cNvSpPr/>
          <p:nvPr/>
        </p:nvSpPr>
        <p:spPr>
          <a:xfrm>
            <a:off x="8750994" y="1432042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add</a:t>
            </a:r>
            <a:endParaRPr lang="en-GB" dirty="0">
              <a:solidFill>
                <a:srgbClr val="172C5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5BBF4C-C607-9836-5A3C-D6D47F6C27D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9552541" y="1860305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40DB324-F6DB-E16C-9A5C-5F62336C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27156" y="1548822"/>
            <a:ext cx="195343" cy="20975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5289FF-3423-084D-2645-9E94A3CFFC00}"/>
              </a:ext>
            </a:extLst>
          </p:cNvPr>
          <p:cNvSpPr/>
          <p:nvPr/>
        </p:nvSpPr>
        <p:spPr>
          <a:xfrm>
            <a:off x="8750994" y="4108029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edit</a:t>
            </a:r>
            <a:endParaRPr lang="en-GB" dirty="0">
              <a:solidFill>
                <a:srgbClr val="172C5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76AC123-98EE-4143-EB16-C9312D1209E2}"/>
              </a:ext>
            </a:extLst>
          </p:cNvPr>
          <p:cNvSpPr/>
          <p:nvPr/>
        </p:nvSpPr>
        <p:spPr>
          <a:xfrm>
            <a:off x="8750994" y="3220178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wrap</a:t>
            </a:r>
            <a:endParaRPr lang="en-GB" dirty="0">
              <a:solidFill>
                <a:srgbClr val="172C5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10FB01-FB29-910B-9EC1-A3B46C04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82" y="3335436"/>
            <a:ext cx="195344" cy="19774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EBCC1-9DE5-B17C-CED5-CBC83DB8FD59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9552541" y="3648441"/>
            <a:ext cx="0" cy="459588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F21F56-07EE-10F3-F3D7-72EF032A76B3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9552541" y="4536292"/>
            <a:ext cx="0" cy="46965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19FC953-4446-74D5-DF70-9CB1E7979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156" y="4223287"/>
            <a:ext cx="192942" cy="1977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3F421-DFDB-74A1-A23B-7B1FBFA6C2C2}"/>
              </a:ext>
            </a:extLst>
          </p:cNvPr>
          <p:cNvSpPr txBox="1"/>
          <p:nvPr/>
        </p:nvSpPr>
        <p:spPr>
          <a:xfrm>
            <a:off x="2730500" y="399300"/>
            <a:ext cx="855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cap="small" dirty="0" err="1"/>
              <a:t>Denicek</a:t>
            </a:r>
            <a:r>
              <a:rPr lang="en-GB" sz="2600" cap="small" dirty="0"/>
              <a:t>:</a:t>
            </a:r>
            <a:r>
              <a:rPr lang="en-GB" sz="2600" b="1" dirty="0"/>
              <a:t> Merging Edit Histories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70342D-034F-008D-7A9B-517257EA37F8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CB29B6-E0BA-3C2C-4A7D-71CB84ACE144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9EB49F-FA69-5BEB-825C-0A00A245BBF1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65C679-8EC9-7651-E72D-82AA1D3EBE7B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EE86062-9ABB-910A-D802-568E758BD422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8DA9E0-F329-0720-1940-AA023D49231B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E96F4A-E1A0-93D9-BE56-A5DDDC48BFB1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94FF219-D40E-C87B-EF0E-393D261A0896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8E26ABA-3709-ED6C-BBCF-B36B99CBF2CB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37EAF2-6E95-E694-1349-BF7D8B22D6D8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40006C7-8C7C-662E-2820-46A382A026CE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98BB61-68B4-0562-DCCF-7FC2A0AEC775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521208-894D-5000-2CCB-6635BA4CFA0E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1B1048-42FB-D04D-6484-C84294B9AD01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242CB16-3A0D-7E5A-E463-D4FBEF77A74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3E1E509-C52F-E88C-A67C-C8FD875B4A66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67F551-8093-6045-8B38-1DB673AC0168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C89C29-6EAB-F5D6-4EB3-4BC208756A51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CF9A5BF-F766-34DE-F6AD-D392CF60787B}"/>
              </a:ext>
            </a:extLst>
          </p:cNvPr>
          <p:cNvSpPr/>
          <p:nvPr/>
        </p:nvSpPr>
        <p:spPr>
          <a:xfrm>
            <a:off x="149886" y="1206364"/>
            <a:ext cx="1503627" cy="379594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2395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01E26-800E-C043-F5A7-53F6F9EF9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A3EDB0-4868-2F64-5CC0-BA474BBCB74B}"/>
              </a:ext>
            </a:extLst>
          </p:cNvPr>
          <p:cNvSpPr/>
          <p:nvPr/>
        </p:nvSpPr>
        <p:spPr>
          <a:xfrm>
            <a:off x="8750994" y="5902687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add</a:t>
            </a:r>
            <a:endParaRPr lang="en-GB" dirty="0">
              <a:solidFill>
                <a:srgbClr val="172C5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9D3809-97AF-7FEA-4957-34491CBF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34682" y="6011941"/>
            <a:ext cx="195343" cy="2097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77203C-0DE8-0B69-AD70-4E7F05EF4C11}"/>
              </a:ext>
            </a:extLst>
          </p:cNvPr>
          <p:cNvSpPr/>
          <p:nvPr/>
        </p:nvSpPr>
        <p:spPr>
          <a:xfrm>
            <a:off x="8750994" y="5005948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wrap</a:t>
            </a:r>
            <a:endParaRPr lang="en-GB" dirty="0">
              <a:solidFill>
                <a:srgbClr val="172C5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6B7A2-BDC1-4252-592D-CB1DFB2ED181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V="1">
            <a:off x="9552541" y="5434211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75A6A95-89B2-3CED-C81A-E4F60538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82" y="5121206"/>
            <a:ext cx="195344" cy="1977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70DD09-96B4-BA23-3ACB-E1A9AED04E6C}"/>
              </a:ext>
            </a:extLst>
          </p:cNvPr>
          <p:cNvSpPr/>
          <p:nvPr/>
        </p:nvSpPr>
        <p:spPr>
          <a:xfrm>
            <a:off x="8750994" y="2327160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 edit*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F0DBA6-58D7-7EFE-C92A-A32C063388D6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552541" y="2755423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0309D5-D776-A8D3-B357-2DF52D67700D}"/>
              </a:ext>
            </a:extLst>
          </p:cNvPr>
          <p:cNvSpPr/>
          <p:nvPr/>
        </p:nvSpPr>
        <p:spPr>
          <a:xfrm>
            <a:off x="8750994" y="1432042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add*</a:t>
            </a:r>
            <a:endParaRPr lang="en-GB" dirty="0">
              <a:solidFill>
                <a:srgbClr val="172C5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16CCE4-67AE-B1A4-D37E-F654E7612DC2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9552541" y="1860305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4D99B8C-FC95-306E-2B10-2EE1EF79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27156" y="1548822"/>
            <a:ext cx="195343" cy="20975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5E1ACF-EE30-3968-2E1F-FC0FC18E1B3B}"/>
              </a:ext>
            </a:extLst>
          </p:cNvPr>
          <p:cNvSpPr/>
          <p:nvPr/>
        </p:nvSpPr>
        <p:spPr>
          <a:xfrm>
            <a:off x="8750994" y="4108029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edit</a:t>
            </a:r>
            <a:endParaRPr lang="en-GB" dirty="0">
              <a:solidFill>
                <a:srgbClr val="172C5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2B2FFB-AF42-3FC8-5883-D338814B3C69}"/>
              </a:ext>
            </a:extLst>
          </p:cNvPr>
          <p:cNvSpPr/>
          <p:nvPr/>
        </p:nvSpPr>
        <p:spPr>
          <a:xfrm>
            <a:off x="8750994" y="3220178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wrap</a:t>
            </a:r>
            <a:endParaRPr lang="en-GB" dirty="0">
              <a:solidFill>
                <a:srgbClr val="172C5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05A32B-865B-966E-1C07-583E1030D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82" y="3335436"/>
            <a:ext cx="195344" cy="19774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E9F186-20E3-3DCE-0979-832EA1B93719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9552541" y="3648441"/>
            <a:ext cx="0" cy="459588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11F39-D5B4-F436-63B0-9C3C105370F2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9552541" y="4536292"/>
            <a:ext cx="0" cy="46965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7C418E6-24F9-2A2F-8C14-15BDC9140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156" y="4223287"/>
            <a:ext cx="192942" cy="1977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A62352-D837-C2B1-6C6B-50784B7B1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083" y="2442418"/>
            <a:ext cx="192942" cy="1977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BB9B1F-DE93-DD19-563A-D0CFF6E005A8}"/>
              </a:ext>
            </a:extLst>
          </p:cNvPr>
          <p:cNvSpPr txBox="1"/>
          <p:nvPr/>
        </p:nvSpPr>
        <p:spPr>
          <a:xfrm>
            <a:off x="5437060" y="1461507"/>
            <a:ext cx="309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Reconcile compatible edits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BE31E8-3924-59A7-D70B-098A2C4B8C83}"/>
              </a:ext>
            </a:extLst>
          </p:cNvPr>
          <p:cNvSpPr txBox="1"/>
          <p:nvPr/>
        </p:nvSpPr>
        <p:spPr>
          <a:xfrm>
            <a:off x="5437059" y="2356625"/>
            <a:ext cx="309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Report conflicting edits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9DA028-2229-DF30-1E7A-2D72BB46AD75}"/>
              </a:ext>
            </a:extLst>
          </p:cNvPr>
          <p:cNvSpPr txBox="1"/>
          <p:nvPr/>
        </p:nvSpPr>
        <p:spPr>
          <a:xfrm>
            <a:off x="2730500" y="399300"/>
            <a:ext cx="855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cap="small" dirty="0" err="1"/>
              <a:t>Denicek</a:t>
            </a:r>
            <a:r>
              <a:rPr lang="en-GB" sz="2600" cap="small" dirty="0"/>
              <a:t>:</a:t>
            </a:r>
            <a:r>
              <a:rPr lang="en-GB" sz="2600" b="1" dirty="0"/>
              <a:t> Edit Conflict Resolution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11E9D0-1E69-3B5D-0049-17BBE1713FAC}"/>
              </a:ext>
            </a:extLst>
          </p:cNvPr>
          <p:cNvSpPr/>
          <p:nvPr/>
        </p:nvSpPr>
        <p:spPr>
          <a:xfrm>
            <a:off x="8750993" y="2325923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edit</a:t>
            </a:r>
            <a:endParaRPr lang="en-GB" dirty="0">
              <a:solidFill>
                <a:srgbClr val="172C5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8FEB71F-E1D4-4C90-EABE-608C2E90F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681" y="2444944"/>
            <a:ext cx="192942" cy="19774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D32A97-2A83-90E5-E639-76FBACE21FC4}"/>
              </a:ext>
            </a:extLst>
          </p:cNvPr>
          <p:cNvSpPr/>
          <p:nvPr/>
        </p:nvSpPr>
        <p:spPr>
          <a:xfrm>
            <a:off x="8750993" y="1430805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add</a:t>
            </a:r>
            <a:endParaRPr lang="en-GB" dirty="0">
              <a:solidFill>
                <a:srgbClr val="172C5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762836-E3DC-6604-92B4-9D1F9F9F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27155" y="1547585"/>
            <a:ext cx="195343" cy="2097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689BFA-E96A-5357-45A6-BF8FF69D0BA8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1E113D-1ACF-F757-A549-F53C7D48C995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B319D2-0880-8714-4981-8B7393F3B572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DA1316-3733-EE55-5880-B187EB2033D3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683E9F-5C08-D265-5F67-7879D2982CDE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D795A4-FB61-6319-5C0D-EF82BD02421D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B8F8C2-4B1C-87BE-658C-C8F94362C462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7F1CCE-7282-4D3F-F5F1-388454830D01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F01FFE2-54E2-7A2C-4CCC-6D50ABA3C0F4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81FCDC8-59E9-27CD-A5E7-D0303B335A1F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34539CE-4137-861D-1B22-FB6207C4B3D5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694758A-B221-BA4F-2575-547F66DF0C57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9961B7-A56B-5492-558B-863A520C8836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298DD4-F2B8-10C5-3E7E-49308D7C6ABD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4C91DDA-46C2-27BE-56F2-E69E0D5A509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B4F1C34-C077-8E90-CEB0-6B78890D8F8E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2435AA5-0845-70F3-7581-83A2AC5650EE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8BE41E-8ED7-7373-9110-4CF467DAF5B2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E4D49B-F956-6877-7E08-F0F22DF27361}"/>
              </a:ext>
            </a:extLst>
          </p:cNvPr>
          <p:cNvSpPr/>
          <p:nvPr/>
        </p:nvSpPr>
        <p:spPr>
          <a:xfrm>
            <a:off x="149886" y="1206364"/>
            <a:ext cx="1503627" cy="379594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88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  <p:bldP spid="26" grpId="0"/>
      <p:bldP spid="27" grpId="0"/>
      <p:bldP spid="32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8F41AC4-59E8-3936-FC8C-D2E12EFFFE4B}"/>
              </a:ext>
            </a:extLst>
          </p:cNvPr>
          <p:cNvGrpSpPr/>
          <p:nvPr/>
        </p:nvGrpSpPr>
        <p:grpSpPr>
          <a:xfrm>
            <a:off x="9343984" y="2194276"/>
            <a:ext cx="1635792" cy="1249314"/>
            <a:chOff x="3080870" y="4144900"/>
            <a:chExt cx="1207465" cy="92218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9733D8E-2CBA-1ED6-A952-5B8ED11C703C}"/>
                </a:ext>
              </a:extLst>
            </p:cNvPr>
            <p:cNvSpPr/>
            <p:nvPr/>
          </p:nvSpPr>
          <p:spPr>
            <a:xfrm>
              <a:off x="3080870" y="4144900"/>
              <a:ext cx="1207465" cy="922185"/>
            </a:xfrm>
            <a:prstGeom prst="roundRect">
              <a:avLst>
                <a:gd name="adj" fmla="val 8333"/>
              </a:avLst>
            </a:prstGeom>
            <a:solidFill>
              <a:schemeClr val="bg1"/>
            </a:solidFill>
            <a:ln w="254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514B72F-B208-1EA0-D3C4-584AD9E58B9A}"/>
                </a:ext>
              </a:extLst>
            </p:cNvPr>
            <p:cNvSpPr/>
            <p:nvPr/>
          </p:nvSpPr>
          <p:spPr>
            <a:xfrm>
              <a:off x="3135339" y="4179749"/>
              <a:ext cx="52377" cy="52377"/>
            </a:xfrm>
            <a:prstGeom prst="ellipse">
              <a:avLst/>
            </a:prstGeom>
            <a:solidFill>
              <a:srgbClr val="E66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A3FEA3D-920D-2FFC-BE48-A915ACF9BB06}"/>
                </a:ext>
              </a:extLst>
            </p:cNvPr>
            <p:cNvSpPr/>
            <p:nvPr/>
          </p:nvSpPr>
          <p:spPr>
            <a:xfrm>
              <a:off x="3215996" y="4182125"/>
              <a:ext cx="52377" cy="52377"/>
            </a:xfrm>
            <a:prstGeom prst="ellipse">
              <a:avLst/>
            </a:prstGeom>
            <a:solidFill>
              <a:srgbClr val="F2C0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62AA461-C17F-D376-12D3-EDC2ABFBD5D7}"/>
                </a:ext>
              </a:extLst>
            </p:cNvPr>
            <p:cNvSpPr/>
            <p:nvPr/>
          </p:nvSpPr>
          <p:spPr>
            <a:xfrm>
              <a:off x="3295949" y="4185300"/>
              <a:ext cx="52377" cy="52377"/>
            </a:xfrm>
            <a:prstGeom prst="ellipse">
              <a:avLst/>
            </a:prstGeom>
            <a:solidFill>
              <a:srgbClr val="6DC3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213AD4-BA82-3CBA-FE55-2C587157FCDF}"/>
                </a:ext>
              </a:extLst>
            </p:cNvPr>
            <p:cNvSpPr txBox="1"/>
            <p:nvPr/>
          </p:nvSpPr>
          <p:spPr>
            <a:xfrm>
              <a:off x="3215996" y="4390024"/>
              <a:ext cx="924996" cy="128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2">
                  <a:lumMod val="90000"/>
                </a:schemeClr>
              </a:solidFill>
            </a:ln>
          </p:spPr>
          <p:txBody>
            <a:bodyPr wrap="square" lIns="18000" tIns="18000" rIns="18000" bIns="18000" rtlCol="0">
              <a:spAutoFit/>
            </a:bodyPr>
            <a:lstStyle/>
            <a:p>
              <a:r>
                <a:rPr lang="en-US" sz="900" dirty="0">
                  <a:latin typeface="Monaco" panose="020B0500000000000000" pitchFamily="34" charset="0"/>
                  <a:ea typeface="Roboto" panose="02000000000000000000" pitchFamily="2" charset="0"/>
                </a:rPr>
                <a:t>W = random(100)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AB16E5-F08B-7DE0-227A-0F2B6528E0E4}"/>
                </a:ext>
              </a:extLst>
            </p:cNvPr>
            <p:cNvSpPr/>
            <p:nvPr/>
          </p:nvSpPr>
          <p:spPr>
            <a:xfrm>
              <a:off x="3215996" y="4754678"/>
              <a:ext cx="583700" cy="128366"/>
            </a:xfrm>
            <a:prstGeom prst="rect">
              <a:avLst/>
            </a:prstGeom>
            <a:solidFill>
              <a:srgbClr val="F2C0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6080DA-509A-EA14-9005-F6F8F983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629" y="4753217"/>
              <a:ext cx="131363" cy="13136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306A18-00D9-3534-F3B6-DD31EC7698EC}"/>
                </a:ext>
              </a:extLst>
            </p:cNvPr>
            <p:cNvSpPr txBox="1"/>
            <p:nvPr/>
          </p:nvSpPr>
          <p:spPr>
            <a:xfrm>
              <a:off x="3215996" y="4569727"/>
              <a:ext cx="924996" cy="128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2">
                  <a:lumMod val="90000"/>
                </a:schemeClr>
              </a:solidFill>
            </a:ln>
          </p:spPr>
          <p:txBody>
            <a:bodyPr wrap="square" lIns="18000" tIns="18000" rIns="18000" bIns="18000" rtlCol="0">
              <a:spAutoFit/>
            </a:bodyPr>
            <a:lstStyle/>
            <a:p>
              <a:r>
                <a:rPr lang="en-US" sz="900" dirty="0" err="1">
                  <a:latin typeface="Monaco" panose="020B0500000000000000" pitchFamily="34" charset="0"/>
                  <a:ea typeface="Roboto" panose="02000000000000000000" pitchFamily="2" charset="0"/>
                </a:rPr>
                <a:t>rect</a:t>
              </a:r>
              <a:r>
                <a:rPr lang="en-US" sz="900" dirty="0">
                  <a:latin typeface="Monaco" panose="020B0500000000000000" pitchFamily="34" charset="0"/>
                  <a:ea typeface="Roboto" panose="02000000000000000000" pitchFamily="2" charset="0"/>
                </a:rPr>
                <a:t>(W,10,yellow)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040A76-0F31-3CF8-4CCC-492A31D9FE26}"/>
              </a:ext>
            </a:extLst>
          </p:cNvPr>
          <p:cNvGrpSpPr/>
          <p:nvPr/>
        </p:nvGrpSpPr>
        <p:grpSpPr>
          <a:xfrm>
            <a:off x="1212224" y="2194276"/>
            <a:ext cx="1635792" cy="1249314"/>
            <a:chOff x="3080870" y="1583818"/>
            <a:chExt cx="1207465" cy="92218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5415AA1-57D4-F95E-80CB-F33F9DBE6272}"/>
                </a:ext>
              </a:extLst>
            </p:cNvPr>
            <p:cNvSpPr/>
            <p:nvPr/>
          </p:nvSpPr>
          <p:spPr>
            <a:xfrm>
              <a:off x="3080870" y="1583818"/>
              <a:ext cx="1207465" cy="922185"/>
            </a:xfrm>
            <a:prstGeom prst="roundRect">
              <a:avLst>
                <a:gd name="adj" fmla="val 8333"/>
              </a:avLst>
            </a:prstGeom>
            <a:solidFill>
              <a:schemeClr val="bg1"/>
            </a:solidFill>
            <a:ln w="254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1381462-A5A1-DDEE-8172-D1A8BA13C8D1}"/>
                </a:ext>
              </a:extLst>
            </p:cNvPr>
            <p:cNvSpPr/>
            <p:nvPr/>
          </p:nvSpPr>
          <p:spPr>
            <a:xfrm>
              <a:off x="3135339" y="1618667"/>
              <a:ext cx="52377" cy="52377"/>
            </a:xfrm>
            <a:prstGeom prst="ellipse">
              <a:avLst/>
            </a:prstGeom>
            <a:solidFill>
              <a:srgbClr val="E66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A626DE-E675-E00C-0FD7-40D28D72FB07}"/>
                </a:ext>
              </a:extLst>
            </p:cNvPr>
            <p:cNvSpPr/>
            <p:nvPr/>
          </p:nvSpPr>
          <p:spPr>
            <a:xfrm>
              <a:off x="3215996" y="1621043"/>
              <a:ext cx="52377" cy="52377"/>
            </a:xfrm>
            <a:prstGeom prst="ellipse">
              <a:avLst/>
            </a:prstGeom>
            <a:solidFill>
              <a:srgbClr val="F2C0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F4D320-0F2E-AA62-A4E2-A993F1DF6689}"/>
                </a:ext>
              </a:extLst>
            </p:cNvPr>
            <p:cNvSpPr/>
            <p:nvPr/>
          </p:nvSpPr>
          <p:spPr>
            <a:xfrm>
              <a:off x="3295949" y="1624218"/>
              <a:ext cx="52377" cy="52377"/>
            </a:xfrm>
            <a:prstGeom prst="ellipse">
              <a:avLst/>
            </a:prstGeom>
            <a:solidFill>
              <a:srgbClr val="6DC3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BD7C21-089C-E5AB-2D03-9B935E12D22C}"/>
                </a:ext>
              </a:extLst>
            </p:cNvPr>
            <p:cNvSpPr txBox="1"/>
            <p:nvPr/>
          </p:nvSpPr>
          <p:spPr>
            <a:xfrm>
              <a:off x="3201187" y="1791667"/>
              <a:ext cx="977067" cy="573973"/>
            </a:xfrm>
            <a:prstGeom prst="rect">
              <a:avLst/>
            </a:prstGeom>
            <a:noFill/>
            <a:ln w="2540">
              <a:noFill/>
            </a:ln>
          </p:spPr>
          <p:txBody>
            <a:bodyPr wrap="square" lIns="18000" tIns="18000" rIns="18000" bIns="1800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sz="1100" b="1" dirty="0">
                  <a:latin typeface="Cambria" panose="02040503050406030204" pitchFamily="18" charset="0"/>
                  <a:ea typeface="Cambria" panose="02040503050406030204" pitchFamily="18" charset="0"/>
                </a:rPr>
                <a:t>Programming 2025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  Betty Jean Jennings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  Margaret Hamilton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  Adele Goldberg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0A878C-7D0D-A733-06C6-AF8B34510E80}"/>
              </a:ext>
            </a:extLst>
          </p:cNvPr>
          <p:cNvGrpSpPr/>
          <p:nvPr/>
        </p:nvGrpSpPr>
        <p:grpSpPr>
          <a:xfrm>
            <a:off x="1212224" y="4410106"/>
            <a:ext cx="1635792" cy="1249314"/>
            <a:chOff x="3080870" y="2864359"/>
            <a:chExt cx="1207465" cy="92218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201E103-7CE8-EBE2-2F2D-4DFB433AF0D7}"/>
                </a:ext>
              </a:extLst>
            </p:cNvPr>
            <p:cNvSpPr/>
            <p:nvPr/>
          </p:nvSpPr>
          <p:spPr>
            <a:xfrm>
              <a:off x="3080870" y="2864359"/>
              <a:ext cx="1207465" cy="922185"/>
            </a:xfrm>
            <a:prstGeom prst="roundRect">
              <a:avLst>
                <a:gd name="adj" fmla="val 8333"/>
              </a:avLst>
            </a:prstGeom>
            <a:solidFill>
              <a:schemeClr val="bg1"/>
            </a:solidFill>
            <a:ln w="254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9C955F1-E8F9-46E1-17FD-B06E7B2C042D}"/>
                </a:ext>
              </a:extLst>
            </p:cNvPr>
            <p:cNvSpPr/>
            <p:nvPr/>
          </p:nvSpPr>
          <p:spPr>
            <a:xfrm>
              <a:off x="3135339" y="2899208"/>
              <a:ext cx="52377" cy="52377"/>
            </a:xfrm>
            <a:prstGeom prst="ellipse">
              <a:avLst/>
            </a:prstGeom>
            <a:solidFill>
              <a:srgbClr val="E66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A3F87C-C9C5-5D5E-7DEB-FBE6CCB4607F}"/>
                </a:ext>
              </a:extLst>
            </p:cNvPr>
            <p:cNvSpPr/>
            <p:nvPr/>
          </p:nvSpPr>
          <p:spPr>
            <a:xfrm>
              <a:off x="3215996" y="2901584"/>
              <a:ext cx="52377" cy="52377"/>
            </a:xfrm>
            <a:prstGeom prst="ellipse">
              <a:avLst/>
            </a:prstGeom>
            <a:solidFill>
              <a:srgbClr val="F2C0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058A7C9-BED5-3A5C-6585-465993578F74}"/>
                </a:ext>
              </a:extLst>
            </p:cNvPr>
            <p:cNvSpPr/>
            <p:nvPr/>
          </p:nvSpPr>
          <p:spPr>
            <a:xfrm>
              <a:off x="3295949" y="2904759"/>
              <a:ext cx="52377" cy="52377"/>
            </a:xfrm>
            <a:prstGeom prst="ellipse">
              <a:avLst/>
            </a:prstGeom>
            <a:solidFill>
              <a:srgbClr val="6DC3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15ACF4-9872-BEB6-048C-7BC25BA119D7}"/>
                </a:ext>
              </a:extLst>
            </p:cNvPr>
            <p:cNvSpPr txBox="1"/>
            <p:nvPr/>
          </p:nvSpPr>
          <p:spPr>
            <a:xfrm>
              <a:off x="3187716" y="3069832"/>
              <a:ext cx="977067" cy="592914"/>
            </a:xfrm>
            <a:prstGeom prst="rect">
              <a:avLst/>
            </a:prstGeom>
            <a:noFill/>
            <a:ln w="2540">
              <a:noFill/>
            </a:ln>
          </p:spPr>
          <p:txBody>
            <a:bodyPr wrap="square" lIns="18000" tIns="18000" rIns="18000" bIns="1800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sz="1100" b="1" dirty="0">
                  <a:latin typeface="Cambria" panose="02040503050406030204" pitchFamily="18" charset="0"/>
                  <a:ea typeface="Cambria" panose="02040503050406030204" pitchFamily="18" charset="0"/>
                </a:rPr>
                <a:t>Todo List</a:t>
              </a:r>
            </a:p>
            <a:p>
              <a:r>
                <a:rPr 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☑  Write a paper</a:t>
              </a:r>
            </a:p>
            <a:p>
              <a:r>
                <a:rPr 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☑  Submit the paper</a:t>
              </a:r>
            </a:p>
            <a:p>
              <a:r>
                <a:rPr 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☑  Produce a video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0B2269-F3B3-5E33-B581-1FC477B18988}"/>
              </a:ext>
            </a:extLst>
          </p:cNvPr>
          <p:cNvGrpSpPr/>
          <p:nvPr/>
        </p:nvGrpSpPr>
        <p:grpSpPr>
          <a:xfrm>
            <a:off x="9345402" y="4410106"/>
            <a:ext cx="1635792" cy="1249314"/>
            <a:chOff x="4858451" y="1256690"/>
            <a:chExt cx="1207465" cy="92218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BAD7CCD-9AE8-FE94-BB12-36C27070820F}"/>
                </a:ext>
              </a:extLst>
            </p:cNvPr>
            <p:cNvSpPr/>
            <p:nvPr/>
          </p:nvSpPr>
          <p:spPr>
            <a:xfrm>
              <a:off x="4858451" y="1256690"/>
              <a:ext cx="1207465" cy="922185"/>
            </a:xfrm>
            <a:prstGeom prst="roundRect">
              <a:avLst>
                <a:gd name="adj" fmla="val 8333"/>
              </a:avLst>
            </a:prstGeom>
            <a:solidFill>
              <a:schemeClr val="bg1"/>
            </a:solidFill>
            <a:ln w="254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FC39A27-D53C-9621-E100-7F8C5A79E55C}"/>
                </a:ext>
              </a:extLst>
            </p:cNvPr>
            <p:cNvSpPr/>
            <p:nvPr/>
          </p:nvSpPr>
          <p:spPr>
            <a:xfrm>
              <a:off x="4912920" y="1291539"/>
              <a:ext cx="52377" cy="52377"/>
            </a:xfrm>
            <a:prstGeom prst="ellipse">
              <a:avLst/>
            </a:prstGeom>
            <a:solidFill>
              <a:srgbClr val="E66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028842C-F2C6-A682-C7C3-153AECF6DD7D}"/>
                </a:ext>
              </a:extLst>
            </p:cNvPr>
            <p:cNvSpPr/>
            <p:nvPr/>
          </p:nvSpPr>
          <p:spPr>
            <a:xfrm>
              <a:off x="4993577" y="1293915"/>
              <a:ext cx="52377" cy="52377"/>
            </a:xfrm>
            <a:prstGeom prst="ellipse">
              <a:avLst/>
            </a:prstGeom>
            <a:solidFill>
              <a:srgbClr val="F2C0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37885DA-BE1A-4143-E3FD-E7F2F4312F7F}"/>
                </a:ext>
              </a:extLst>
            </p:cNvPr>
            <p:cNvSpPr/>
            <p:nvPr/>
          </p:nvSpPr>
          <p:spPr>
            <a:xfrm>
              <a:off x="5073530" y="1297090"/>
              <a:ext cx="52377" cy="52377"/>
            </a:xfrm>
            <a:prstGeom prst="ellipse">
              <a:avLst/>
            </a:prstGeom>
            <a:solidFill>
              <a:srgbClr val="6DC3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B2CFCB-7D73-FBC2-87A1-F650C6B333ED}"/>
                </a:ext>
              </a:extLst>
            </p:cNvPr>
            <p:cNvSpPr txBox="1"/>
            <p:nvPr/>
          </p:nvSpPr>
          <p:spPr>
            <a:xfrm>
              <a:off x="4978768" y="1464539"/>
              <a:ext cx="977067" cy="560720"/>
            </a:xfrm>
            <a:prstGeom prst="rect">
              <a:avLst/>
            </a:prstGeom>
            <a:noFill/>
            <a:ln w="2540">
              <a:noFill/>
            </a:ln>
          </p:spPr>
          <p:txBody>
            <a:bodyPr wrap="square" lIns="18000" tIns="18000" rIns="18000" bIns="18000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  Betty Jean Jennings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  Margaret Hamilton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  Adele Goldberg</a:t>
              </a:r>
            </a:p>
            <a:p>
              <a:pPr>
                <a:spcBef>
                  <a:spcPts val="600"/>
                </a:spcBef>
              </a:pPr>
              <a:r>
                <a:rPr lang="en-US" sz="900" dirty="0">
                  <a:latin typeface="Monaco" panose="020B0500000000000000" pitchFamily="34" charset="0"/>
                  <a:ea typeface="Cambria" panose="02040503050406030204" pitchFamily="18" charset="0"/>
                </a:rPr>
                <a:t> =count(/ul/li)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72DB814-BDEB-3CF2-3DAA-3EBC5B8BE2D6}"/>
              </a:ext>
            </a:extLst>
          </p:cNvPr>
          <p:cNvSpPr txBox="1"/>
          <p:nvPr/>
        </p:nvSpPr>
        <p:spPr>
          <a:xfrm>
            <a:off x="2848016" y="399300"/>
            <a:ext cx="6442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/>
              <a:t>Programming Experience</a:t>
            </a:r>
            <a:br>
              <a:rPr lang="en-GB" sz="2600" b="1" dirty="0"/>
            </a:br>
            <a:r>
              <a:rPr lang="en-GB" sz="2600" dirty="0"/>
              <a:t>Interactive Programming Environments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3D0D79-24EA-4C5D-CB0C-D1C11577D263}"/>
              </a:ext>
            </a:extLst>
          </p:cNvPr>
          <p:cNvSpPr txBox="1"/>
          <p:nvPr/>
        </p:nvSpPr>
        <p:spPr>
          <a:xfrm>
            <a:off x="3031077" y="2495767"/>
            <a:ext cx="279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Collaborative code </a:t>
            </a:r>
            <a:br>
              <a:rPr lang="en-US" b="1" dirty="0"/>
            </a:br>
            <a:r>
              <a:rPr lang="en-US" b="1" dirty="0"/>
              <a:t>&amp; document editing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D31313-73B0-6B92-E553-8F495F493C8C}"/>
              </a:ext>
            </a:extLst>
          </p:cNvPr>
          <p:cNvSpPr txBox="1"/>
          <p:nvPr/>
        </p:nvSpPr>
        <p:spPr>
          <a:xfrm>
            <a:off x="3031077" y="4711597"/>
            <a:ext cx="279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Programming by</a:t>
            </a:r>
            <a:br>
              <a:rPr lang="en-US" b="1" dirty="0"/>
            </a:br>
            <a:r>
              <a:rPr lang="en-US" b="1" dirty="0"/>
              <a:t>demonstration</a:t>
            </a:r>
            <a:endParaRPr lang="en-GB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E40EB9-DAF6-7D85-8E52-898555873968}"/>
              </a:ext>
            </a:extLst>
          </p:cNvPr>
          <p:cNvSpPr txBox="1"/>
          <p:nvPr/>
        </p:nvSpPr>
        <p:spPr>
          <a:xfrm>
            <a:off x="6107354" y="2515889"/>
            <a:ext cx="305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Live or incremental </a:t>
            </a:r>
            <a:br>
              <a:rPr lang="en-US" b="1" dirty="0"/>
            </a:br>
            <a:r>
              <a:rPr lang="en-US" b="1" dirty="0" err="1"/>
              <a:t>recomputation</a:t>
            </a:r>
            <a:endParaRPr lang="en-GB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7D23ABF-D813-C0D2-E506-6AD96E729031}"/>
              </a:ext>
            </a:extLst>
          </p:cNvPr>
          <p:cNvSpPr txBox="1"/>
          <p:nvPr/>
        </p:nvSpPr>
        <p:spPr>
          <a:xfrm>
            <a:off x="6369049" y="4748333"/>
            <a:ext cx="279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Structure editing with schema change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3767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00BA4-7066-D561-74AC-57CC67B2A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4C4382-5368-C9F4-A219-6247C2612080}"/>
              </a:ext>
            </a:extLst>
          </p:cNvPr>
          <p:cNvSpPr txBox="1"/>
          <p:nvPr/>
        </p:nvSpPr>
        <p:spPr>
          <a:xfrm>
            <a:off x="2757711" y="399300"/>
            <a:ext cx="756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/>
              <a:t>Unreasonable Effectiveness of Merging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8368456-BABC-3210-65A6-90ED1B3BF58E}"/>
              </a:ext>
            </a:extLst>
          </p:cNvPr>
          <p:cNvSpPr/>
          <p:nvPr/>
        </p:nvSpPr>
        <p:spPr>
          <a:xfrm>
            <a:off x="8750994" y="5902687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add</a:t>
            </a:r>
            <a:endParaRPr lang="en-GB" dirty="0">
              <a:solidFill>
                <a:srgbClr val="172C5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70A4FF-1CC2-BF17-3770-28ACA71B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34682" y="6011941"/>
            <a:ext cx="195343" cy="2097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6038B8-4BE2-575D-9E97-A4F47D69044F}"/>
              </a:ext>
            </a:extLst>
          </p:cNvPr>
          <p:cNvSpPr/>
          <p:nvPr/>
        </p:nvSpPr>
        <p:spPr>
          <a:xfrm>
            <a:off x="8750994" y="5005948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wrap</a:t>
            </a:r>
            <a:endParaRPr lang="en-GB" dirty="0">
              <a:solidFill>
                <a:srgbClr val="172C5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298A87-06AE-2751-95A3-219122E28FDC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V="1">
            <a:off x="9552541" y="5434211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CF6FF82-1F71-D497-7101-6CE523F5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82" y="5121206"/>
            <a:ext cx="195344" cy="1977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654F6C-6540-AA00-C60E-1D689F5B3E82}"/>
              </a:ext>
            </a:extLst>
          </p:cNvPr>
          <p:cNvSpPr/>
          <p:nvPr/>
        </p:nvSpPr>
        <p:spPr>
          <a:xfrm>
            <a:off x="8750994" y="2327160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edit*</a:t>
            </a:r>
            <a:endParaRPr lang="en-GB" dirty="0">
              <a:solidFill>
                <a:srgbClr val="172C5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73046-BF95-976A-A4C9-9D7A3674E5F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552541" y="2755423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124E2C0-3136-69EF-6800-DC737782D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682" y="2446181"/>
            <a:ext cx="192942" cy="197746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60A1B8D-8430-0470-F100-A97BD8DE2CB3}"/>
              </a:ext>
            </a:extLst>
          </p:cNvPr>
          <p:cNvSpPr/>
          <p:nvPr/>
        </p:nvSpPr>
        <p:spPr>
          <a:xfrm>
            <a:off x="8750994" y="1432042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add*</a:t>
            </a:r>
            <a:endParaRPr lang="en-GB" dirty="0">
              <a:solidFill>
                <a:srgbClr val="172C5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302684-09AD-2F4E-30A3-C7A0D531786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9552541" y="1860305"/>
            <a:ext cx="0" cy="46847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B571D00-913C-5E80-B786-6BC092BE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27156" y="1548822"/>
            <a:ext cx="195343" cy="20975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EBA37E-8224-0C87-7F8F-54BF12DCFCC3}"/>
              </a:ext>
            </a:extLst>
          </p:cNvPr>
          <p:cNvSpPr/>
          <p:nvPr/>
        </p:nvSpPr>
        <p:spPr>
          <a:xfrm>
            <a:off x="8750994" y="4108029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edit</a:t>
            </a:r>
            <a:endParaRPr lang="en-GB" dirty="0">
              <a:solidFill>
                <a:srgbClr val="172C5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BE750AD-5D1F-80D4-9A6C-647D347BE387}"/>
              </a:ext>
            </a:extLst>
          </p:cNvPr>
          <p:cNvSpPr/>
          <p:nvPr/>
        </p:nvSpPr>
        <p:spPr>
          <a:xfrm>
            <a:off x="8750994" y="3220178"/>
            <a:ext cx="1603094" cy="4282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2C51"/>
                </a:solidFill>
              </a:rPr>
              <a:t> wrap</a:t>
            </a:r>
            <a:endParaRPr lang="en-GB" dirty="0">
              <a:solidFill>
                <a:srgbClr val="172C5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F20598-5752-6E59-112E-CBFEAB063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82" y="3335436"/>
            <a:ext cx="195344" cy="19774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CA0662-E44E-540A-898D-11B1ECAE1F61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flipV="1">
            <a:off x="9552541" y="3648441"/>
            <a:ext cx="0" cy="459588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913B74-9EE9-D28F-964C-646E1E4AE841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9552541" y="4536292"/>
            <a:ext cx="0" cy="469656"/>
          </a:xfrm>
          <a:prstGeom prst="straightConnector1">
            <a:avLst/>
          </a:prstGeom>
          <a:ln w="2540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B929D1C-7512-1B5F-5E77-558F193C7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156" y="4223287"/>
            <a:ext cx="192942" cy="19774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6FF7A2-7607-72CD-1686-5FA32E4CB79B}"/>
              </a:ext>
            </a:extLst>
          </p:cNvPr>
          <p:cNvSpPr txBox="1"/>
          <p:nvPr/>
        </p:nvSpPr>
        <p:spPr>
          <a:xfrm>
            <a:off x="1980845" y="2837112"/>
            <a:ext cx="399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Replay edits recorded during programming by demonstration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F6C806-1453-BC79-A85D-D4EA55671110}"/>
              </a:ext>
            </a:extLst>
          </p:cNvPr>
          <p:cNvSpPr txBox="1"/>
          <p:nvPr/>
        </p:nvSpPr>
        <p:spPr>
          <a:xfrm>
            <a:off x="1980845" y="1541262"/>
            <a:ext cx="350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Merge edits during</a:t>
            </a:r>
            <a:br>
              <a:rPr lang="en-US" b="1" dirty="0"/>
            </a:br>
            <a:r>
              <a:rPr lang="en-US" b="1" dirty="0"/>
              <a:t>collaborative editing</a:t>
            </a:r>
            <a:endParaRPr lang="en-GB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5B2F9D-6F22-C4FA-0881-FD8AFE9A4C2E}"/>
              </a:ext>
            </a:extLst>
          </p:cNvPr>
          <p:cNvSpPr txBox="1"/>
          <p:nvPr/>
        </p:nvSpPr>
        <p:spPr>
          <a:xfrm>
            <a:off x="1980845" y="4104892"/>
            <a:ext cx="350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Invalidate conflicting edits produced by formula evaluation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7A86DA-537F-CA8C-19B4-B9BAF43E93E7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C1CBA6-FFEC-DDBD-5AD9-AF5A9086F1AA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CD88D6-53A4-AEB3-B00B-51C3F0535F2C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3A640-BD57-D9F8-8502-2888E6E1A606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110386C-6985-061C-3B4E-6F9FDC117040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ACB2B27-5CD1-F584-8DCF-69CD6344EC08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226CB1-1954-FA64-DCF8-BF9712332E02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AF3B95-1105-8A38-2C73-019EAE5EA3D8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12E326B-3001-5C07-0E35-B372FB272C8C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0BF2F42-627B-2D09-9190-38C34209B346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A9E0CC2-4978-5AD2-8E73-B43374C86BC3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160EE0-64B2-526E-5B95-B895F946654C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5C3EC3-CAF4-4255-9A14-B533D998C814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9C4B1DE-70B8-0144-4C1C-BCDB48757613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FB682F6-2A78-CEED-02F1-1C1C22EBB2B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96F5497-C46E-9046-A32C-B6A6A5A8A820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BF3103-B97E-84A3-228E-9FFC9F43EC3A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01C7E2-3DA8-43E8-5292-CD544AAF6C38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D1108C-83E9-688A-FD49-6460548DFCCD}"/>
              </a:ext>
            </a:extLst>
          </p:cNvPr>
          <p:cNvSpPr/>
          <p:nvPr/>
        </p:nvSpPr>
        <p:spPr>
          <a:xfrm>
            <a:off x="71706" y="1104761"/>
            <a:ext cx="1503627" cy="131241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77AC9E-D0B7-0490-FE4B-33DD4EB60C30}"/>
              </a:ext>
            </a:extLst>
          </p:cNvPr>
          <p:cNvSpPr/>
          <p:nvPr/>
        </p:nvSpPr>
        <p:spPr>
          <a:xfrm>
            <a:off x="164920" y="2299992"/>
            <a:ext cx="1503627" cy="131241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3D50C8-63A5-FFCD-5F2A-AE435B968A19}"/>
              </a:ext>
            </a:extLst>
          </p:cNvPr>
          <p:cNvSpPr/>
          <p:nvPr/>
        </p:nvSpPr>
        <p:spPr>
          <a:xfrm>
            <a:off x="166740" y="3773228"/>
            <a:ext cx="1503627" cy="131241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2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47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3CD4E-626A-F7B1-1216-84FE4B0C0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346A21-7F79-8998-8D16-018A31CFF105}"/>
              </a:ext>
            </a:extLst>
          </p:cNvPr>
          <p:cNvSpPr txBox="1"/>
          <p:nvPr/>
        </p:nvSpPr>
        <p:spPr>
          <a:xfrm>
            <a:off x="1980846" y="2862112"/>
            <a:ext cx="309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Programming by</a:t>
            </a:r>
            <a:br>
              <a:rPr lang="en-GB" b="1" dirty="0"/>
            </a:br>
            <a:r>
              <a:rPr lang="en-GB" b="1" dirty="0"/>
              <a:t>Demonstration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52174-9FFC-53FB-4FE9-DDDF288F715C}"/>
              </a:ext>
            </a:extLst>
          </p:cNvPr>
          <p:cNvSpPr txBox="1"/>
          <p:nvPr/>
        </p:nvSpPr>
        <p:spPr>
          <a:xfrm>
            <a:off x="1980846" y="1582759"/>
            <a:ext cx="350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Collaborative </a:t>
            </a:r>
            <a:br>
              <a:rPr lang="en-GB" b="1" dirty="0"/>
            </a:br>
            <a:r>
              <a:rPr lang="en-GB" b="1" dirty="0"/>
              <a:t>Editing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1A6E3-ABE0-9AD1-18A8-0CACDFF314A5}"/>
              </a:ext>
            </a:extLst>
          </p:cNvPr>
          <p:cNvSpPr txBox="1"/>
          <p:nvPr/>
        </p:nvSpPr>
        <p:spPr>
          <a:xfrm>
            <a:off x="1980846" y="4141465"/>
            <a:ext cx="350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Incremental</a:t>
            </a:r>
            <a:br>
              <a:rPr lang="en-GB" b="1" dirty="0"/>
            </a:br>
            <a:r>
              <a:rPr lang="en-GB" b="1" dirty="0" err="1"/>
              <a:t>Recomputation</a:t>
            </a:r>
            <a:endParaRPr lang="en-GB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56A8D56-14AC-4CEA-4EDF-C7EDD7E5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38" y="585569"/>
            <a:ext cx="4450900" cy="5626100"/>
          </a:xfrm>
          <a:prstGeom prst="rect">
            <a:avLst/>
          </a:prstGeom>
          <a:ln>
            <a:noFill/>
          </a:ln>
          <a:effectLst>
            <a:outerShdw blurRad="127000" dist="38100" dir="5400000" sx="101000" sy="101000" algn="l" rotWithShape="0">
              <a:prstClr val="black">
                <a:alpha val="2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277C95-892C-8271-7CCF-D67C5EDFB57D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1A4C5B-76B5-B3C3-E759-7CA1D3F2316F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D294BD-0D65-CD0D-7806-54CA26E3A1BA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1E366B-91C9-83F4-11E5-23B70970F06C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F0504F-1637-C5A3-3CAA-26B4A501F3E8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D9C575-F9D6-1836-DB2B-A284B78E77A1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6C749F-9736-F166-01C2-4F594ED0AF1E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D850E4-C627-EA3D-1124-9F61AF52881F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B7D0D1-5F1C-AAF5-B3EF-7B66EC6DCFA1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AF9EFB-4626-A02A-4B52-3D0674A385DB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99CF886-900E-2E6B-E242-DA8989B90A97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77EFF3-F0DE-D197-8405-633917B84BF0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40140-D608-CC96-CF2D-F64AAE5F555E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21B103-C367-4D36-DC7B-C450527A9223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880E107-E794-90C2-8958-7EF9D9C7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FBFB0F7-83F2-7420-CEA6-824A025DBF61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36DDED-9BBC-8705-F792-A5A7D07F45A2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A3A1A9-1696-BAF2-09CB-929A17E20B50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</p:spTree>
    <p:extLst>
      <p:ext uri="{BB962C8B-B14F-4D97-AF65-F5344CB8AC3E}">
        <p14:creationId xmlns:p14="http://schemas.microsoft.com/office/powerpoint/2010/main" val="155291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FFB13-918C-A8C1-1621-DA653734C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B4E9D-9867-5264-D350-2D061DEA0C8A}"/>
              </a:ext>
            </a:extLst>
          </p:cNvPr>
          <p:cNvSpPr txBox="1"/>
          <p:nvPr/>
        </p:nvSpPr>
        <p:spPr>
          <a:xfrm>
            <a:off x="320267" y="5195241"/>
            <a:ext cx="38617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1" dirty="0">
                <a:ea typeface="Roboto Light" panose="02000000000000000000" pitchFamily="2" charset="0"/>
              </a:rPr>
              <a:t>Tomas Petricek</a:t>
            </a:r>
            <a:endParaRPr lang="en-GB" sz="2000" b="1" dirty="0">
              <a:latin typeface="Font Awesome 5 Brands Regular" panose="02000503000000000000" pitchFamily="50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accent1"/>
                </a:solidFill>
                <a:ea typeface="Roboto Light" panose="02000000000000000000" pitchFamily="2" charset="0"/>
              </a:rPr>
              <a:t>      tomas@tomasp.net </a:t>
            </a:r>
          </a:p>
          <a:p>
            <a:r>
              <a:rPr lang="en-GB" sz="2000" dirty="0">
                <a:solidFill>
                  <a:schemeClr val="accent1"/>
                </a:solidFill>
                <a:ea typeface="Roboto Light" panose="02000000000000000000" pitchFamily="2" charset="0"/>
              </a:rPr>
              <a:t>      @tomasp.net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88E52-C4A8-ED02-0264-FD11106A2C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504" y="5970676"/>
            <a:ext cx="263034" cy="228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3FA62-BE65-1815-8CCB-9581D318B7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060" y="5662418"/>
            <a:ext cx="286946" cy="209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86DF63-6F2D-E556-9CD7-40AA78F4B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38" y="585569"/>
            <a:ext cx="4450900" cy="5626100"/>
          </a:xfrm>
          <a:prstGeom prst="rect">
            <a:avLst/>
          </a:prstGeom>
          <a:ln>
            <a:noFill/>
          </a:ln>
          <a:effectLst>
            <a:outerShdw blurRad="127000" dist="38100" dir="5400000" sx="101000" sy="1010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A0AF6C4-8629-23ED-79D0-C767AC5C15E8}"/>
              </a:ext>
            </a:extLst>
          </p:cNvPr>
          <p:cNvGrpSpPr/>
          <p:nvPr/>
        </p:nvGrpSpPr>
        <p:grpSpPr>
          <a:xfrm>
            <a:off x="323000" y="1377807"/>
            <a:ext cx="5163399" cy="3483267"/>
            <a:chOff x="323000" y="1377807"/>
            <a:chExt cx="5163399" cy="34832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CC4DC8-8BDE-04DB-6731-6CF27FB6E346}"/>
                </a:ext>
              </a:extLst>
            </p:cNvPr>
            <p:cNvSpPr txBox="1"/>
            <p:nvPr/>
          </p:nvSpPr>
          <p:spPr>
            <a:xfrm>
              <a:off x="1980846" y="2862112"/>
              <a:ext cx="3098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Programming by</a:t>
              </a:r>
              <a:br>
                <a:rPr lang="en-GB" b="1" dirty="0"/>
              </a:br>
              <a:r>
                <a:rPr lang="en-GB" b="1" dirty="0"/>
                <a:t>Demonstration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603CC1-B816-0D66-4FCF-44CB67228540}"/>
                </a:ext>
              </a:extLst>
            </p:cNvPr>
            <p:cNvSpPr txBox="1"/>
            <p:nvPr/>
          </p:nvSpPr>
          <p:spPr>
            <a:xfrm>
              <a:off x="1980846" y="1582759"/>
              <a:ext cx="3505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Collaborative </a:t>
              </a:r>
              <a:br>
                <a:rPr lang="en-GB" b="1" dirty="0"/>
              </a:br>
              <a:r>
                <a:rPr lang="en-GB" b="1" dirty="0"/>
                <a:t>Editing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0380CB-447B-D7EB-2AC1-C3C9E6C93226}"/>
                </a:ext>
              </a:extLst>
            </p:cNvPr>
            <p:cNvSpPr txBox="1"/>
            <p:nvPr/>
          </p:nvSpPr>
          <p:spPr>
            <a:xfrm>
              <a:off x="1980846" y="4141465"/>
              <a:ext cx="3505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Incremental</a:t>
              </a:r>
              <a:br>
                <a:rPr lang="en-GB" b="1" dirty="0"/>
              </a:br>
              <a:r>
                <a:rPr lang="en-GB" b="1" dirty="0" err="1"/>
                <a:t>Recomputation</a:t>
              </a:r>
              <a:endParaRPr lang="en-GB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B4F9263-7E56-4837-47FA-461FBF5CA4C3}"/>
                </a:ext>
              </a:extLst>
            </p:cNvPr>
            <p:cNvSpPr/>
            <p:nvPr/>
          </p:nvSpPr>
          <p:spPr>
            <a:xfrm>
              <a:off x="323000" y="3938889"/>
              <a:ext cx="1207465" cy="922185"/>
            </a:xfrm>
            <a:prstGeom prst="roundRect">
              <a:avLst>
                <a:gd name="adj" fmla="val 8333"/>
              </a:avLst>
            </a:prstGeom>
            <a:solidFill>
              <a:schemeClr val="bg1"/>
            </a:solidFill>
            <a:ln w="254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FA4CB9-9AB3-304B-8D94-296B2347D0ED}"/>
                </a:ext>
              </a:extLst>
            </p:cNvPr>
            <p:cNvSpPr/>
            <p:nvPr/>
          </p:nvSpPr>
          <p:spPr>
            <a:xfrm>
              <a:off x="377469" y="3973738"/>
              <a:ext cx="52377" cy="52377"/>
            </a:xfrm>
            <a:prstGeom prst="ellipse">
              <a:avLst/>
            </a:prstGeom>
            <a:solidFill>
              <a:srgbClr val="E66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F93A4E5-0537-5D46-0449-54B435CAF868}"/>
                </a:ext>
              </a:extLst>
            </p:cNvPr>
            <p:cNvSpPr/>
            <p:nvPr/>
          </p:nvSpPr>
          <p:spPr>
            <a:xfrm>
              <a:off x="458126" y="3976114"/>
              <a:ext cx="52377" cy="52377"/>
            </a:xfrm>
            <a:prstGeom prst="ellipse">
              <a:avLst/>
            </a:prstGeom>
            <a:solidFill>
              <a:srgbClr val="F2C0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233B83A-DE01-9E25-3A9F-7377DE762C4F}"/>
                </a:ext>
              </a:extLst>
            </p:cNvPr>
            <p:cNvSpPr/>
            <p:nvPr/>
          </p:nvSpPr>
          <p:spPr>
            <a:xfrm>
              <a:off x="538079" y="3979289"/>
              <a:ext cx="52377" cy="52377"/>
            </a:xfrm>
            <a:prstGeom prst="ellipse">
              <a:avLst/>
            </a:prstGeom>
            <a:solidFill>
              <a:srgbClr val="6DC3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708112B-360D-CF5F-4132-06ED11915E9F}"/>
                </a:ext>
              </a:extLst>
            </p:cNvPr>
            <p:cNvSpPr/>
            <p:nvPr/>
          </p:nvSpPr>
          <p:spPr>
            <a:xfrm>
              <a:off x="323000" y="1377807"/>
              <a:ext cx="1207465" cy="922185"/>
            </a:xfrm>
            <a:prstGeom prst="roundRect">
              <a:avLst>
                <a:gd name="adj" fmla="val 8333"/>
              </a:avLst>
            </a:prstGeom>
            <a:solidFill>
              <a:schemeClr val="bg1"/>
            </a:solidFill>
            <a:ln w="254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67553E-7A84-D757-6A0F-8EBCF59B08C4}"/>
                </a:ext>
              </a:extLst>
            </p:cNvPr>
            <p:cNvSpPr/>
            <p:nvPr/>
          </p:nvSpPr>
          <p:spPr>
            <a:xfrm>
              <a:off x="377469" y="1412656"/>
              <a:ext cx="52377" cy="52377"/>
            </a:xfrm>
            <a:prstGeom prst="ellipse">
              <a:avLst/>
            </a:prstGeom>
            <a:solidFill>
              <a:srgbClr val="E66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1D6877-DE7D-1DCA-DD70-F0B083181E73}"/>
                </a:ext>
              </a:extLst>
            </p:cNvPr>
            <p:cNvSpPr/>
            <p:nvPr/>
          </p:nvSpPr>
          <p:spPr>
            <a:xfrm>
              <a:off x="458126" y="1415032"/>
              <a:ext cx="52377" cy="52377"/>
            </a:xfrm>
            <a:prstGeom prst="ellipse">
              <a:avLst/>
            </a:prstGeom>
            <a:solidFill>
              <a:srgbClr val="F2C0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2C3F041-514C-DA1A-D5EC-04262AB0A015}"/>
                </a:ext>
              </a:extLst>
            </p:cNvPr>
            <p:cNvSpPr/>
            <p:nvPr/>
          </p:nvSpPr>
          <p:spPr>
            <a:xfrm>
              <a:off x="538079" y="1418207"/>
              <a:ext cx="52377" cy="52377"/>
            </a:xfrm>
            <a:prstGeom prst="ellipse">
              <a:avLst/>
            </a:prstGeom>
            <a:solidFill>
              <a:srgbClr val="6DC3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301D4BA-A845-C326-3A09-F1F9AD9BD4F1}"/>
                </a:ext>
              </a:extLst>
            </p:cNvPr>
            <p:cNvSpPr/>
            <p:nvPr/>
          </p:nvSpPr>
          <p:spPr>
            <a:xfrm>
              <a:off x="323000" y="2658348"/>
              <a:ext cx="1207465" cy="922185"/>
            </a:xfrm>
            <a:prstGeom prst="roundRect">
              <a:avLst>
                <a:gd name="adj" fmla="val 8333"/>
              </a:avLst>
            </a:prstGeom>
            <a:solidFill>
              <a:schemeClr val="bg1"/>
            </a:solidFill>
            <a:ln w="254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A6B194-3398-F3EF-4BF6-21CECE7C55A1}"/>
                </a:ext>
              </a:extLst>
            </p:cNvPr>
            <p:cNvSpPr/>
            <p:nvPr/>
          </p:nvSpPr>
          <p:spPr>
            <a:xfrm>
              <a:off x="377469" y="2693197"/>
              <a:ext cx="52377" cy="52377"/>
            </a:xfrm>
            <a:prstGeom prst="ellipse">
              <a:avLst/>
            </a:prstGeom>
            <a:solidFill>
              <a:srgbClr val="E66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ED8858B-C73D-77F8-E9DE-04EB480DC0F5}"/>
                </a:ext>
              </a:extLst>
            </p:cNvPr>
            <p:cNvSpPr/>
            <p:nvPr/>
          </p:nvSpPr>
          <p:spPr>
            <a:xfrm>
              <a:off x="458126" y="2695573"/>
              <a:ext cx="52377" cy="52377"/>
            </a:xfrm>
            <a:prstGeom prst="ellipse">
              <a:avLst/>
            </a:prstGeom>
            <a:solidFill>
              <a:srgbClr val="F2C0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859999-8030-D6A7-A003-C3E03FD319C7}"/>
                </a:ext>
              </a:extLst>
            </p:cNvPr>
            <p:cNvSpPr/>
            <p:nvPr/>
          </p:nvSpPr>
          <p:spPr>
            <a:xfrm>
              <a:off x="538079" y="2698748"/>
              <a:ext cx="52377" cy="52377"/>
            </a:xfrm>
            <a:prstGeom prst="ellipse">
              <a:avLst/>
            </a:prstGeom>
            <a:solidFill>
              <a:srgbClr val="6DC3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1B81AF-1454-AFFD-B61B-3C77FE51291F}"/>
                </a:ext>
              </a:extLst>
            </p:cNvPr>
            <p:cNvSpPr txBox="1"/>
            <p:nvPr/>
          </p:nvSpPr>
          <p:spPr>
            <a:xfrm>
              <a:off x="458126" y="4184013"/>
              <a:ext cx="924996" cy="128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">
              <a:solidFill>
                <a:schemeClr val="bg2">
                  <a:lumMod val="75000"/>
                </a:schemeClr>
              </a:solidFill>
            </a:ln>
          </p:spPr>
          <p:txBody>
            <a:bodyPr wrap="square" lIns="18000" tIns="18000" rIns="18000" bIns="18000" rtlCol="0">
              <a:spAutoFit/>
            </a:bodyPr>
            <a:lstStyle/>
            <a:p>
              <a:r>
                <a:rPr lang="en-US" sz="600" dirty="0">
                  <a:latin typeface="Monaco" panose="020B0500000000000000" pitchFamily="34" charset="0"/>
                  <a:ea typeface="Roboto" panose="02000000000000000000" pitchFamily="2" charset="0"/>
                </a:rPr>
                <a:t>W = random(100)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00EAB48-0A7E-34CC-5D9B-A6D4F5634C53}"/>
                </a:ext>
              </a:extLst>
            </p:cNvPr>
            <p:cNvSpPr/>
            <p:nvPr/>
          </p:nvSpPr>
          <p:spPr>
            <a:xfrm>
              <a:off x="458126" y="4548667"/>
              <a:ext cx="583700" cy="128366"/>
            </a:xfrm>
            <a:prstGeom prst="rect">
              <a:avLst/>
            </a:prstGeom>
            <a:solidFill>
              <a:srgbClr val="F2C0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DFC3C58-AD5C-A0AF-883B-353D76F16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759" y="4547206"/>
              <a:ext cx="131363" cy="13136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4FA12F-BACE-A41A-C894-309E67944502}"/>
                </a:ext>
              </a:extLst>
            </p:cNvPr>
            <p:cNvSpPr txBox="1"/>
            <p:nvPr/>
          </p:nvSpPr>
          <p:spPr>
            <a:xfrm>
              <a:off x="458126" y="4363716"/>
              <a:ext cx="924996" cy="128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">
              <a:solidFill>
                <a:schemeClr val="bg2">
                  <a:lumMod val="75000"/>
                </a:schemeClr>
              </a:solidFill>
            </a:ln>
          </p:spPr>
          <p:txBody>
            <a:bodyPr wrap="square" lIns="18000" tIns="18000" rIns="18000" bIns="18000" rtlCol="0">
              <a:spAutoFit/>
            </a:bodyPr>
            <a:lstStyle/>
            <a:p>
              <a:r>
                <a:rPr lang="en-US" sz="600" dirty="0" err="1">
                  <a:latin typeface="Monaco" panose="020B0500000000000000" pitchFamily="34" charset="0"/>
                  <a:ea typeface="Roboto" panose="02000000000000000000" pitchFamily="2" charset="0"/>
                </a:rPr>
                <a:t>rect</a:t>
              </a:r>
              <a:r>
                <a:rPr lang="en-US" sz="600" dirty="0">
                  <a:latin typeface="Monaco" panose="020B0500000000000000" pitchFamily="34" charset="0"/>
                  <a:ea typeface="Roboto" panose="02000000000000000000" pitchFamily="2" charset="0"/>
                </a:rPr>
                <a:t>(W,10,yellow)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4D9DDA-8350-550A-D648-430BC70CFB1B}"/>
                </a:ext>
              </a:extLst>
            </p:cNvPr>
            <p:cNvSpPr txBox="1"/>
            <p:nvPr/>
          </p:nvSpPr>
          <p:spPr>
            <a:xfrm>
              <a:off x="443317" y="1585656"/>
              <a:ext cx="977067" cy="592914"/>
            </a:xfrm>
            <a:prstGeom prst="rect">
              <a:avLst/>
            </a:prstGeom>
            <a:noFill/>
            <a:ln w="2540">
              <a:noFill/>
            </a:ln>
          </p:spPr>
          <p:txBody>
            <a:bodyPr wrap="square" lIns="18000" tIns="18000" rIns="18000" bIns="1800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sz="800" b="1" dirty="0">
                  <a:latin typeface="Cambria" panose="02040503050406030204" pitchFamily="18" charset="0"/>
                  <a:ea typeface="Cambria" panose="02040503050406030204" pitchFamily="18" charset="0"/>
                </a:rPr>
                <a:t>Programming 2025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  Betty Jean Jennings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  Margaret Hamilton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  Adele Goldberg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5AD431-F4DD-83F9-B735-2D89E938F97A}"/>
                </a:ext>
              </a:extLst>
            </p:cNvPr>
            <p:cNvSpPr txBox="1"/>
            <p:nvPr/>
          </p:nvSpPr>
          <p:spPr>
            <a:xfrm>
              <a:off x="429846" y="2863821"/>
              <a:ext cx="977067" cy="592914"/>
            </a:xfrm>
            <a:prstGeom prst="rect">
              <a:avLst/>
            </a:prstGeom>
            <a:noFill/>
            <a:ln w="2540">
              <a:noFill/>
            </a:ln>
          </p:spPr>
          <p:txBody>
            <a:bodyPr wrap="square" lIns="18000" tIns="18000" rIns="18000" bIns="1800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sz="800" b="1" dirty="0">
                  <a:latin typeface="Cambria" panose="02040503050406030204" pitchFamily="18" charset="0"/>
                  <a:ea typeface="Cambria" panose="02040503050406030204" pitchFamily="18" charset="0"/>
                </a:rPr>
                <a:t>Todo List</a:t>
              </a:r>
            </a:p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☑  Write a paper</a:t>
              </a:r>
            </a:p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☑  Submit the paper</a:t>
              </a:r>
            </a:p>
            <a:p>
              <a:r>
                <a:rPr lang="en-US" sz="800" dirty="0">
                  <a:latin typeface="Cambria" panose="02040503050406030204" pitchFamily="18" charset="0"/>
                  <a:ea typeface="Cambria" panose="02040503050406030204" pitchFamily="18" charset="0"/>
                </a:rPr>
                <a:t>☑  Produce a video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37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1.04167E-6 -0.129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90BBB-E10C-CF14-6A32-B56EEAA05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9EB474A-EA0F-9D09-F51B-5B92D7B96113}"/>
              </a:ext>
            </a:extLst>
          </p:cNvPr>
          <p:cNvGrpSpPr/>
          <p:nvPr/>
        </p:nvGrpSpPr>
        <p:grpSpPr>
          <a:xfrm>
            <a:off x="2684654" y="1106252"/>
            <a:ext cx="5000918" cy="3962399"/>
            <a:chOff x="2550560" y="1111250"/>
            <a:chExt cx="5000918" cy="396239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0F7BFA-D5AC-4FC4-6BF9-10A7FFFC382B}"/>
                </a:ext>
              </a:extLst>
            </p:cNvPr>
            <p:cNvGrpSpPr/>
            <p:nvPr/>
          </p:nvGrpSpPr>
          <p:grpSpPr>
            <a:xfrm>
              <a:off x="3797914" y="2095005"/>
              <a:ext cx="2474853" cy="1968190"/>
              <a:chOff x="3797914" y="2095005"/>
              <a:chExt cx="2474853" cy="19681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EFAC9EF-CF1F-8A8C-F5AE-FFA3858A6CA6}"/>
                  </a:ext>
                </a:extLst>
              </p:cNvPr>
              <p:cNvSpPr/>
              <p:nvPr/>
            </p:nvSpPr>
            <p:spPr>
              <a:xfrm>
                <a:off x="3797914" y="2200800"/>
                <a:ext cx="2474853" cy="1862395"/>
              </a:xfrm>
              <a:prstGeom prst="roundRect">
                <a:avLst>
                  <a:gd name="adj" fmla="val 3516"/>
                </a:avLst>
              </a:prstGeom>
              <a:solidFill>
                <a:srgbClr val="F0F0F0"/>
              </a:solidFill>
              <a:ln w="12700">
                <a:solidFill>
                  <a:srgbClr val="172C5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856CC99-DE34-F81D-ECBD-A3E26252072A}"/>
                  </a:ext>
                </a:extLst>
              </p:cNvPr>
              <p:cNvSpPr/>
              <p:nvPr/>
            </p:nvSpPr>
            <p:spPr>
              <a:xfrm>
                <a:off x="4033435" y="3570777"/>
                <a:ext cx="546210" cy="147633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1">
                        <a:lumMod val="50000"/>
                      </a:schemeClr>
                    </a:solidFill>
                  </a:rPr>
                  <a:t> add</a:t>
                </a:r>
                <a:endParaRPr lang="en-GB" sz="1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9CFBDA7-01D5-832D-2803-1AD7EE206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080948" y="3608440"/>
                <a:ext cx="66557" cy="72308"/>
              </a:xfrm>
              <a:prstGeom prst="rect">
                <a:avLst/>
              </a:prstGeom>
            </p:spPr>
          </p:pic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D577EEF-8483-3AFC-FE56-5D9901310686}"/>
                  </a:ext>
                </a:extLst>
              </p:cNvPr>
              <p:cNvSpPr/>
              <p:nvPr/>
            </p:nvSpPr>
            <p:spPr>
              <a:xfrm>
                <a:off x="4033435" y="3261648"/>
                <a:ext cx="546210" cy="147633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1">
                        <a:lumMod val="50000"/>
                      </a:schemeClr>
                    </a:solidFill>
                  </a:rPr>
                  <a:t> wrap</a:t>
                </a:r>
                <a:endParaRPr lang="en-GB" sz="1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E5E871-8916-75C5-46C0-5A0EB3FC6432}"/>
                  </a:ext>
                </a:extLst>
              </p:cNvPr>
              <p:cNvCxnSpPr>
                <a:cxnSpLocks/>
                <a:stCxn id="11" idx="0"/>
                <a:endCxn id="13" idx="2"/>
              </p:cNvCxnSpPr>
              <p:nvPr/>
            </p:nvCxnSpPr>
            <p:spPr>
              <a:xfrm flipV="1">
                <a:off x="4306538" y="3409282"/>
                <a:ext cx="0" cy="161495"/>
              </a:xfrm>
              <a:prstGeom prst="straightConnector1">
                <a:avLst/>
              </a:prstGeom>
              <a:ln w="19050">
                <a:solidFill>
                  <a:srgbClr val="172C5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C072A21-ACCA-1A49-AB6E-C98AF30AA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0949" y="3301382"/>
                <a:ext cx="66558" cy="68168"/>
              </a:xfrm>
              <a:prstGeom prst="rect">
                <a:avLst/>
              </a:prstGeom>
            </p:spPr>
          </p:pic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6314C33-3973-431C-6EDC-61C96250B74D}"/>
                  </a:ext>
                </a:extLst>
              </p:cNvPr>
              <p:cNvSpPr/>
              <p:nvPr/>
            </p:nvSpPr>
            <p:spPr>
              <a:xfrm>
                <a:off x="4033435" y="2952520"/>
                <a:ext cx="546210" cy="147633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1">
                        <a:lumMod val="50000"/>
                      </a:schemeClr>
                    </a:solidFill>
                  </a:rPr>
                  <a:t> edit</a:t>
                </a:r>
                <a:endParaRPr lang="en-GB" sz="1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C0EAF32-45B9-2EEE-2721-CB25ABE4C4BA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4306538" y="3100152"/>
                <a:ext cx="0" cy="161495"/>
              </a:xfrm>
              <a:prstGeom prst="straightConnector1">
                <a:avLst/>
              </a:prstGeom>
              <a:ln w="19050">
                <a:solidFill>
                  <a:srgbClr val="172C5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756A22-602A-7CF2-43F6-2F2D95F8B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0948" y="2992253"/>
                <a:ext cx="65740" cy="68168"/>
              </a:xfrm>
              <a:prstGeom prst="rect">
                <a:avLst/>
              </a:prstGeom>
            </p:spPr>
          </p:pic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3891F67-9C6B-0FA6-1DA4-2096A2A254F1}"/>
                  </a:ext>
                </a:extLst>
              </p:cNvPr>
              <p:cNvSpPr/>
              <p:nvPr/>
            </p:nvSpPr>
            <p:spPr>
              <a:xfrm>
                <a:off x="4033435" y="2645246"/>
                <a:ext cx="546210" cy="147633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1">
                        <a:lumMod val="50000"/>
                      </a:schemeClr>
                    </a:solidFill>
                  </a:rPr>
                  <a:t> add</a:t>
                </a:r>
                <a:endParaRPr lang="en-GB" sz="1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893B09-449E-A0BA-7A35-1A418904BE7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V="1">
                <a:off x="4306538" y="2792880"/>
                <a:ext cx="0" cy="161495"/>
              </a:xfrm>
              <a:prstGeom prst="straightConnector1">
                <a:avLst/>
              </a:prstGeom>
              <a:ln w="19050">
                <a:solidFill>
                  <a:srgbClr val="172C5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D04D709-561D-2C35-FB78-9FE7ACC2B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080948" y="2682910"/>
                <a:ext cx="66557" cy="72308"/>
              </a:xfrm>
              <a:prstGeom prst="rect">
                <a:avLst/>
              </a:prstGeom>
            </p:spPr>
          </p:pic>
          <p:sp>
            <p:nvSpPr>
              <p:cNvPr id="22" name="Rectangle: Single Corner Snipped 21">
                <a:extLst>
                  <a:ext uri="{FF2B5EF4-FFF2-40B4-BE49-F238E27FC236}">
                    <a16:creationId xmlns:a16="http://schemas.microsoft.com/office/drawing/2014/main" id="{F637F5B3-AD4B-E04C-4254-64B22514F507}"/>
                  </a:ext>
                </a:extLst>
              </p:cNvPr>
              <p:cNvSpPr/>
              <p:nvPr/>
            </p:nvSpPr>
            <p:spPr>
              <a:xfrm>
                <a:off x="5227680" y="2575453"/>
                <a:ext cx="584169" cy="726256"/>
              </a:xfrm>
              <a:prstGeom prst="snip1Rect">
                <a:avLst>
                  <a:gd name="adj" fmla="val 22408"/>
                </a:avLst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C2D85EC8-E324-FF36-8A51-05F4CADB8C70}"/>
                  </a:ext>
                </a:extLst>
              </p:cNvPr>
              <p:cNvSpPr/>
              <p:nvPr/>
            </p:nvSpPr>
            <p:spPr>
              <a:xfrm rot="13500000">
                <a:off x="5632745" y="2625663"/>
                <a:ext cx="165687" cy="84068"/>
              </a:xfrm>
              <a:prstGeom prst="triangl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5F99ACF0-62BE-D137-729A-643C913D64E1}"/>
                  </a:ext>
                </a:extLst>
              </p:cNvPr>
              <p:cNvSpPr/>
              <p:nvPr/>
            </p:nvSpPr>
            <p:spPr>
              <a:xfrm>
                <a:off x="4684934" y="3055685"/>
                <a:ext cx="411279" cy="203852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rgbClr val="172C5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25" name="Rectangle: Single Corner Snipped 24">
                <a:extLst>
                  <a:ext uri="{FF2B5EF4-FFF2-40B4-BE49-F238E27FC236}">
                    <a16:creationId xmlns:a16="http://schemas.microsoft.com/office/drawing/2014/main" id="{8CABFA6F-B960-12F8-6720-D9F5298EA7A0}"/>
                  </a:ext>
                </a:extLst>
              </p:cNvPr>
              <p:cNvSpPr/>
              <p:nvPr/>
            </p:nvSpPr>
            <p:spPr>
              <a:xfrm>
                <a:off x="5308830" y="2755153"/>
                <a:ext cx="584169" cy="726256"/>
              </a:xfrm>
              <a:prstGeom prst="snip1Rect">
                <a:avLst>
                  <a:gd name="adj" fmla="val 22408"/>
                </a:avLst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810BFB3E-0277-D9D9-7746-2A5CDDDB3957}"/>
                  </a:ext>
                </a:extLst>
              </p:cNvPr>
              <p:cNvSpPr/>
              <p:nvPr/>
            </p:nvSpPr>
            <p:spPr>
              <a:xfrm rot="13500000">
                <a:off x="5713896" y="2805363"/>
                <a:ext cx="165687" cy="84068"/>
              </a:xfrm>
              <a:prstGeom prst="triangl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27" name="Rectangle: Single Corner Snipped 26">
                <a:extLst>
                  <a:ext uri="{FF2B5EF4-FFF2-40B4-BE49-F238E27FC236}">
                    <a16:creationId xmlns:a16="http://schemas.microsoft.com/office/drawing/2014/main" id="{D4F26AB6-1C47-F95C-F932-C4F4CB07239A}"/>
                  </a:ext>
                </a:extLst>
              </p:cNvPr>
              <p:cNvSpPr/>
              <p:nvPr/>
            </p:nvSpPr>
            <p:spPr>
              <a:xfrm>
                <a:off x="5398767" y="2938253"/>
                <a:ext cx="584169" cy="726256"/>
              </a:xfrm>
              <a:prstGeom prst="snip1Rect">
                <a:avLst>
                  <a:gd name="adj" fmla="val 22408"/>
                </a:avLst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D1279961-5DB2-5A93-B908-F91A74850044}"/>
                  </a:ext>
                </a:extLst>
              </p:cNvPr>
              <p:cNvSpPr/>
              <p:nvPr/>
            </p:nvSpPr>
            <p:spPr>
              <a:xfrm rot="13500000">
                <a:off x="5803832" y="2988462"/>
                <a:ext cx="165687" cy="84068"/>
              </a:xfrm>
              <a:prstGeom prst="triangl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29" name="Rectangle: Single Corner Snipped 28">
                <a:extLst>
                  <a:ext uri="{FF2B5EF4-FFF2-40B4-BE49-F238E27FC236}">
                    <a16:creationId xmlns:a16="http://schemas.microsoft.com/office/drawing/2014/main" id="{CC2981C2-0604-B6D9-D8BE-FF52B12FFDE3}"/>
                  </a:ext>
                </a:extLst>
              </p:cNvPr>
              <p:cNvSpPr/>
              <p:nvPr/>
            </p:nvSpPr>
            <p:spPr>
              <a:xfrm>
                <a:off x="5484039" y="3117953"/>
                <a:ext cx="584169" cy="726256"/>
              </a:xfrm>
              <a:prstGeom prst="snip1Rect">
                <a:avLst>
                  <a:gd name="adj" fmla="val 22408"/>
                </a:avLst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CBA5E6AD-E870-A4DB-A72E-BF0EB8A83E60}"/>
                  </a:ext>
                </a:extLst>
              </p:cNvPr>
              <p:cNvSpPr/>
              <p:nvPr/>
            </p:nvSpPr>
            <p:spPr>
              <a:xfrm rot="13500000">
                <a:off x="5889104" y="3168163"/>
                <a:ext cx="165687" cy="84068"/>
              </a:xfrm>
              <a:prstGeom prst="triangl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65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58BCF35-62CE-0A51-372B-8D82DEA9F88E}"/>
                  </a:ext>
                </a:extLst>
              </p:cNvPr>
              <p:cNvSpPr/>
              <p:nvPr/>
            </p:nvSpPr>
            <p:spPr>
              <a:xfrm>
                <a:off x="3952126" y="2095005"/>
                <a:ext cx="794971" cy="231575"/>
              </a:xfrm>
              <a:prstGeom prst="roundRect">
                <a:avLst>
                  <a:gd name="adj" fmla="val 25852"/>
                </a:avLst>
              </a:prstGeom>
              <a:solidFill>
                <a:srgbClr val="172C5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>
                    <a:latin typeface="Roboto" panose="02000000000000000000" pitchFamily="2" charset="0"/>
                    <a:ea typeface="Roboto" panose="02000000000000000000" pitchFamily="2" charset="0"/>
                  </a:rPr>
                  <a:t>Denicek</a:t>
                </a:r>
                <a:endParaRPr lang="en-GB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6E4DA08-E5BC-9C7E-F6E1-4DD0DC352954}"/>
                </a:ext>
              </a:extLst>
            </p:cNvPr>
            <p:cNvSpPr/>
            <p:nvPr/>
          </p:nvSpPr>
          <p:spPr>
            <a:xfrm>
              <a:off x="2550560" y="1324239"/>
              <a:ext cx="5000918" cy="3749410"/>
            </a:xfrm>
            <a:prstGeom prst="roundRect">
              <a:avLst>
                <a:gd name="adj" fmla="val 3516"/>
              </a:avLst>
            </a:prstGeom>
            <a:solidFill>
              <a:srgbClr val="F0F0F0"/>
            </a:solidFill>
            <a:ln w="25400">
              <a:solidFill>
                <a:srgbClr val="172C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168D4A9-5847-F2B5-4987-32B8CE93E265}"/>
                </a:ext>
              </a:extLst>
            </p:cNvPr>
            <p:cNvSpPr/>
            <p:nvPr/>
          </p:nvSpPr>
          <p:spPr>
            <a:xfrm>
              <a:off x="3026476" y="4082303"/>
              <a:ext cx="1103723" cy="297218"/>
            </a:xfrm>
            <a:prstGeom prst="round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add</a:t>
              </a:r>
              <a:endParaRPr lang="en-GB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3F77DAB-0442-C770-02E4-6EDB2426B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122485" y="4158127"/>
              <a:ext cx="134491" cy="145572"/>
            </a:xfrm>
            <a:prstGeom prst="rect">
              <a:avLst/>
            </a:prstGeom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0F33D1-293E-5862-B9A1-48E122BEAC27}"/>
                </a:ext>
              </a:extLst>
            </p:cNvPr>
            <p:cNvSpPr/>
            <p:nvPr/>
          </p:nvSpPr>
          <p:spPr>
            <a:xfrm>
              <a:off x="3026476" y="3459959"/>
              <a:ext cx="1103723" cy="297218"/>
            </a:xfrm>
            <a:prstGeom prst="round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wrap</a:t>
              </a:r>
              <a:endParaRPr lang="en-GB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41E0E9E-0518-87F9-1FCF-10D0ACD0F2B2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3578333" y="3757178"/>
              <a:ext cx="0" cy="325125"/>
            </a:xfrm>
            <a:prstGeom prst="straightConnector1">
              <a:avLst/>
            </a:prstGeom>
            <a:ln w="19050">
              <a:solidFill>
                <a:srgbClr val="172C5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52E0940-CFEF-1A19-F5E0-C7E0DFB19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2487" y="3539952"/>
              <a:ext cx="134493" cy="137237"/>
            </a:xfrm>
            <a:prstGeom prst="rect">
              <a:avLst/>
            </a:prstGeom>
          </p:spPr>
        </p:pic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D2C9D41-E96A-E4CF-A7B0-F6DFFCB30CEA}"/>
                </a:ext>
              </a:extLst>
            </p:cNvPr>
            <p:cNvSpPr/>
            <p:nvPr/>
          </p:nvSpPr>
          <p:spPr>
            <a:xfrm>
              <a:off x="3026476" y="2837616"/>
              <a:ext cx="1103723" cy="297218"/>
            </a:xfrm>
            <a:prstGeom prst="round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edit</a:t>
              </a:r>
              <a:endParaRPr lang="en-GB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034D35B-2AFE-BBB9-6908-19F9CD6008F3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3578333" y="3134832"/>
              <a:ext cx="0" cy="325125"/>
            </a:xfrm>
            <a:prstGeom prst="straightConnector1">
              <a:avLst/>
            </a:prstGeom>
            <a:ln w="19050">
              <a:solidFill>
                <a:srgbClr val="172C5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ADDABDB-D849-EE9C-8C1A-13DB07D4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485" y="2917607"/>
              <a:ext cx="132840" cy="137237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5EC76D9-5D58-2979-6ED9-741401EA6824}"/>
                </a:ext>
              </a:extLst>
            </p:cNvPr>
            <p:cNvSpPr/>
            <p:nvPr/>
          </p:nvSpPr>
          <p:spPr>
            <a:xfrm>
              <a:off x="3026476" y="2219006"/>
              <a:ext cx="1103723" cy="297218"/>
            </a:xfrm>
            <a:prstGeom prst="round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add</a:t>
              </a:r>
              <a:endParaRPr lang="en-GB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6F1215F-EB6A-A2D2-64DF-0A0E198278A7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3578333" y="2516226"/>
              <a:ext cx="0" cy="325125"/>
            </a:xfrm>
            <a:prstGeom prst="straightConnector1">
              <a:avLst/>
            </a:prstGeom>
            <a:ln w="19050">
              <a:solidFill>
                <a:srgbClr val="172C5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BF35AEC-70C9-0258-6443-80A06C4D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122485" y="2294832"/>
              <a:ext cx="134491" cy="145572"/>
            </a:xfrm>
            <a:prstGeom prst="rect">
              <a:avLst/>
            </a:prstGeom>
          </p:spPr>
        </p:pic>
        <p:sp>
          <p:nvSpPr>
            <p:cNvPr id="50" name="Rectangle: Single Corner Snipped 49">
              <a:extLst>
                <a:ext uri="{FF2B5EF4-FFF2-40B4-BE49-F238E27FC236}">
                  <a16:creationId xmlns:a16="http://schemas.microsoft.com/office/drawing/2014/main" id="{99835955-1B7E-7B28-CC24-8953061D33E4}"/>
                </a:ext>
              </a:extLst>
            </p:cNvPr>
            <p:cNvSpPr/>
            <p:nvPr/>
          </p:nvSpPr>
          <p:spPr>
            <a:xfrm>
              <a:off x="5439678" y="2078497"/>
              <a:ext cx="1180426" cy="1462113"/>
            </a:xfrm>
            <a:prstGeom prst="snip1Rect">
              <a:avLst>
                <a:gd name="adj" fmla="val 22408"/>
              </a:avLst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1B80681C-3A5A-0238-825E-2DA896C66895}"/>
                </a:ext>
              </a:extLst>
            </p:cNvPr>
            <p:cNvSpPr/>
            <p:nvPr/>
          </p:nvSpPr>
          <p:spPr>
            <a:xfrm rot="13500000">
              <a:off x="6258809" y="2179267"/>
              <a:ext cx="333564" cy="169876"/>
            </a:xfrm>
            <a:prstGeom prst="triangle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B04307C-A64C-CFEF-8647-D8DCFE3B4093}"/>
                </a:ext>
              </a:extLst>
            </p:cNvPr>
            <p:cNvSpPr/>
            <p:nvPr/>
          </p:nvSpPr>
          <p:spPr>
            <a:xfrm>
              <a:off x="4342955" y="3045310"/>
              <a:ext cx="831069" cy="410399"/>
            </a:xfrm>
            <a:prstGeom prst="rightArrow">
              <a:avLst/>
            </a:prstGeom>
            <a:solidFill>
              <a:schemeClr val="bg1"/>
            </a:solidFill>
            <a:ln w="31750">
              <a:solidFill>
                <a:srgbClr val="172C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53" name="Rectangle: Single Corner Snipped 52">
              <a:extLst>
                <a:ext uri="{FF2B5EF4-FFF2-40B4-BE49-F238E27FC236}">
                  <a16:creationId xmlns:a16="http://schemas.microsoft.com/office/drawing/2014/main" id="{041D5C4F-1F16-C2B0-D4F9-EDBE6F9193DC}"/>
                </a:ext>
              </a:extLst>
            </p:cNvPr>
            <p:cNvSpPr/>
            <p:nvPr/>
          </p:nvSpPr>
          <p:spPr>
            <a:xfrm>
              <a:off x="5603657" y="2440273"/>
              <a:ext cx="1180426" cy="1462113"/>
            </a:xfrm>
            <a:prstGeom prst="snip1Rect">
              <a:avLst>
                <a:gd name="adj" fmla="val 22408"/>
              </a:avLst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DA7F86FE-BE0B-D875-C4DD-0C06CA31B100}"/>
                </a:ext>
              </a:extLst>
            </p:cNvPr>
            <p:cNvSpPr/>
            <p:nvPr/>
          </p:nvSpPr>
          <p:spPr>
            <a:xfrm rot="13500000">
              <a:off x="6422790" y="2541043"/>
              <a:ext cx="333564" cy="169876"/>
            </a:xfrm>
            <a:prstGeom prst="triangle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55" name="Rectangle: Single Corner Snipped 54">
              <a:extLst>
                <a:ext uri="{FF2B5EF4-FFF2-40B4-BE49-F238E27FC236}">
                  <a16:creationId xmlns:a16="http://schemas.microsoft.com/office/drawing/2014/main" id="{F1FA0E33-2EFD-144F-0881-81D8A8DA0802}"/>
                </a:ext>
              </a:extLst>
            </p:cNvPr>
            <p:cNvSpPr/>
            <p:nvPr/>
          </p:nvSpPr>
          <p:spPr>
            <a:xfrm>
              <a:off x="5785392" y="2808894"/>
              <a:ext cx="1180426" cy="1462113"/>
            </a:xfrm>
            <a:prstGeom prst="snip1Rect">
              <a:avLst>
                <a:gd name="adj" fmla="val 22408"/>
              </a:avLst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099EDC16-0F47-C731-BD75-D774CBB4EE10}"/>
                </a:ext>
              </a:extLst>
            </p:cNvPr>
            <p:cNvSpPr/>
            <p:nvPr/>
          </p:nvSpPr>
          <p:spPr>
            <a:xfrm rot="13500000">
              <a:off x="6604523" y="2909661"/>
              <a:ext cx="333564" cy="169876"/>
            </a:xfrm>
            <a:prstGeom prst="triangle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57" name="Rectangle: Single Corner Snipped 56">
              <a:extLst>
                <a:ext uri="{FF2B5EF4-FFF2-40B4-BE49-F238E27FC236}">
                  <a16:creationId xmlns:a16="http://schemas.microsoft.com/office/drawing/2014/main" id="{F4347767-5AA4-6CAE-C817-F1047B713B5E}"/>
                </a:ext>
              </a:extLst>
            </p:cNvPr>
            <p:cNvSpPr/>
            <p:nvPr/>
          </p:nvSpPr>
          <p:spPr>
            <a:xfrm>
              <a:off x="5957701" y="3170669"/>
              <a:ext cx="1180426" cy="1462113"/>
            </a:xfrm>
            <a:prstGeom prst="snip1Rect">
              <a:avLst>
                <a:gd name="adj" fmla="val 22408"/>
              </a:avLst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A54B48D7-761F-A585-ABB2-EABA7FD8E646}"/>
                </a:ext>
              </a:extLst>
            </p:cNvPr>
            <p:cNvSpPr/>
            <p:nvPr/>
          </p:nvSpPr>
          <p:spPr>
            <a:xfrm rot="13500000">
              <a:off x="6776832" y="3271439"/>
              <a:ext cx="333564" cy="169876"/>
            </a:xfrm>
            <a:prstGeom prst="triangle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65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52FEA31-DEAE-6790-F3F4-F4E9C436BA9A}"/>
                </a:ext>
              </a:extLst>
            </p:cNvPr>
            <p:cNvSpPr/>
            <p:nvPr/>
          </p:nvSpPr>
          <p:spPr>
            <a:xfrm>
              <a:off x="2862175" y="1111250"/>
              <a:ext cx="1606392" cy="466211"/>
            </a:xfrm>
            <a:prstGeom prst="roundRect">
              <a:avLst>
                <a:gd name="adj" fmla="val 25852"/>
              </a:avLst>
            </a:prstGeom>
            <a:solidFill>
              <a:srgbClr val="172C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latin typeface="Roboto" panose="02000000000000000000" pitchFamily="2" charset="0"/>
                  <a:ea typeface="Roboto" panose="02000000000000000000" pitchFamily="2" charset="0"/>
                </a:rPr>
                <a:t>Denicek</a:t>
              </a:r>
              <a:endParaRPr lang="en-GB" sz="2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8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8A0ED-4203-DC7F-CEDD-990A4BB4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E1ED65-36FA-0F7F-FBD6-B647AF674200}"/>
              </a:ext>
            </a:extLst>
          </p:cNvPr>
          <p:cNvSpPr/>
          <p:nvPr/>
        </p:nvSpPr>
        <p:spPr>
          <a:xfrm>
            <a:off x="487824" y="1870699"/>
            <a:ext cx="2474853" cy="2544243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F125C-E2DB-1588-6042-53DF294C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93" t="24907" r="48930" b="14020"/>
          <a:stretch>
            <a:fillRect/>
          </a:stretch>
        </p:blipFill>
        <p:spPr>
          <a:xfrm>
            <a:off x="647439" y="2091212"/>
            <a:ext cx="2237695" cy="211650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D8A485-A257-A307-DD71-D67A44199E66}"/>
              </a:ext>
            </a:extLst>
          </p:cNvPr>
          <p:cNvSpPr/>
          <p:nvPr/>
        </p:nvSpPr>
        <p:spPr>
          <a:xfrm>
            <a:off x="605427" y="1778128"/>
            <a:ext cx="960703" cy="231575"/>
          </a:xfrm>
          <a:prstGeom prst="roundRect">
            <a:avLst>
              <a:gd name="adj" fmla="val 25852"/>
            </a:avLst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Webnicek</a:t>
            </a: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DB536D-8F67-C1E4-D4FF-566140CE39EA}"/>
              </a:ext>
            </a:extLst>
          </p:cNvPr>
          <p:cNvSpPr/>
          <p:nvPr/>
        </p:nvSpPr>
        <p:spPr>
          <a:xfrm>
            <a:off x="3943964" y="2200800"/>
            <a:ext cx="2474853" cy="1862395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127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15C34-9D07-179E-AE15-56F8091C4CAE}"/>
              </a:ext>
            </a:extLst>
          </p:cNvPr>
          <p:cNvSpPr/>
          <p:nvPr/>
        </p:nvSpPr>
        <p:spPr>
          <a:xfrm>
            <a:off x="4179485" y="3570777"/>
            <a:ext cx="546210" cy="14763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 add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ECFF0C-6F7C-FCD9-15F6-5FCCB855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26998" y="3608440"/>
            <a:ext cx="66557" cy="7230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A967AB-99AF-C8C9-2FC5-ADDB6161CEC0}"/>
              </a:ext>
            </a:extLst>
          </p:cNvPr>
          <p:cNvSpPr/>
          <p:nvPr/>
        </p:nvSpPr>
        <p:spPr>
          <a:xfrm>
            <a:off x="4179485" y="3261648"/>
            <a:ext cx="546210" cy="14763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 wrap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0527FB-C9C3-81BA-F64C-6D85512551DF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V="1">
            <a:off x="4452588" y="3409282"/>
            <a:ext cx="0" cy="161495"/>
          </a:xfrm>
          <a:prstGeom prst="straightConnector1">
            <a:avLst/>
          </a:prstGeom>
          <a:ln w="1905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ED057F1-9512-8F1C-E7D4-C17E15071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999" y="3301382"/>
            <a:ext cx="66558" cy="6816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D28ADC-0DEB-8D2C-425D-A199C84A0602}"/>
              </a:ext>
            </a:extLst>
          </p:cNvPr>
          <p:cNvSpPr/>
          <p:nvPr/>
        </p:nvSpPr>
        <p:spPr>
          <a:xfrm>
            <a:off x="4179485" y="2952520"/>
            <a:ext cx="546210" cy="14763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 edit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7437A3-5B70-D7CB-2095-940C0452BA5E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52588" y="3100152"/>
            <a:ext cx="0" cy="161495"/>
          </a:xfrm>
          <a:prstGeom prst="straightConnector1">
            <a:avLst/>
          </a:prstGeom>
          <a:ln w="1905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79C211D-4A3B-2137-AA17-E40E8F973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998" y="2992253"/>
            <a:ext cx="65740" cy="6816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F66AA49-F7F2-159B-1780-B3266BE21A5B}"/>
              </a:ext>
            </a:extLst>
          </p:cNvPr>
          <p:cNvSpPr/>
          <p:nvPr/>
        </p:nvSpPr>
        <p:spPr>
          <a:xfrm>
            <a:off x="4179485" y="2645246"/>
            <a:ext cx="546210" cy="14763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 add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1547DD-DF0D-B302-1CCC-8146ED3ED8F1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452588" y="2792880"/>
            <a:ext cx="0" cy="161495"/>
          </a:xfrm>
          <a:prstGeom prst="straightConnector1">
            <a:avLst/>
          </a:prstGeom>
          <a:ln w="1905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FEF535A-8EFC-18B9-7AA7-F770EF2DD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26998" y="2682910"/>
            <a:ext cx="66557" cy="72308"/>
          </a:xfrm>
          <a:prstGeom prst="rect">
            <a:avLst/>
          </a:prstGeom>
        </p:spPr>
      </p:pic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96EB833C-5E1F-7F44-1355-3A0467B4F051}"/>
              </a:ext>
            </a:extLst>
          </p:cNvPr>
          <p:cNvSpPr/>
          <p:nvPr/>
        </p:nvSpPr>
        <p:spPr>
          <a:xfrm>
            <a:off x="5373730" y="2575453"/>
            <a:ext cx="584169" cy="726256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125789D5-2256-7DBB-341B-D45544D89728}"/>
              </a:ext>
            </a:extLst>
          </p:cNvPr>
          <p:cNvSpPr/>
          <p:nvPr/>
        </p:nvSpPr>
        <p:spPr>
          <a:xfrm rot="13500000">
            <a:off x="5778795" y="2625663"/>
            <a:ext cx="165687" cy="84068"/>
          </a:xfrm>
          <a:prstGeom prst="triangl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4C50BEB-2C3B-4A70-20BC-2760B0372A2C}"/>
              </a:ext>
            </a:extLst>
          </p:cNvPr>
          <p:cNvSpPr/>
          <p:nvPr/>
        </p:nvSpPr>
        <p:spPr>
          <a:xfrm>
            <a:off x="4830984" y="3055685"/>
            <a:ext cx="411279" cy="203852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5" name="Rectangle: Single Corner Snipped 24">
            <a:extLst>
              <a:ext uri="{FF2B5EF4-FFF2-40B4-BE49-F238E27FC236}">
                <a16:creationId xmlns:a16="http://schemas.microsoft.com/office/drawing/2014/main" id="{DC0F7E1E-FDE5-B265-ADE9-FD9FA086F7C5}"/>
              </a:ext>
            </a:extLst>
          </p:cNvPr>
          <p:cNvSpPr/>
          <p:nvPr/>
        </p:nvSpPr>
        <p:spPr>
          <a:xfrm>
            <a:off x="5454880" y="2755153"/>
            <a:ext cx="584169" cy="726256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DA17F76-F19B-4E7A-82F7-18A133FEE557}"/>
              </a:ext>
            </a:extLst>
          </p:cNvPr>
          <p:cNvSpPr/>
          <p:nvPr/>
        </p:nvSpPr>
        <p:spPr>
          <a:xfrm rot="13500000">
            <a:off x="5859946" y="2805363"/>
            <a:ext cx="165687" cy="84068"/>
          </a:xfrm>
          <a:prstGeom prst="triangl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7B3A5CCD-C30C-7C5C-1343-F5508112582F}"/>
              </a:ext>
            </a:extLst>
          </p:cNvPr>
          <p:cNvSpPr/>
          <p:nvPr/>
        </p:nvSpPr>
        <p:spPr>
          <a:xfrm>
            <a:off x="5544817" y="2938253"/>
            <a:ext cx="584169" cy="726256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9621436-9B5A-146E-165B-9B3270A68483}"/>
              </a:ext>
            </a:extLst>
          </p:cNvPr>
          <p:cNvSpPr/>
          <p:nvPr/>
        </p:nvSpPr>
        <p:spPr>
          <a:xfrm rot="13500000">
            <a:off x="5949882" y="2988462"/>
            <a:ext cx="165687" cy="84068"/>
          </a:xfrm>
          <a:prstGeom prst="triangl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86642F8A-6154-201E-1151-EAE31230021B}"/>
              </a:ext>
            </a:extLst>
          </p:cNvPr>
          <p:cNvSpPr/>
          <p:nvPr/>
        </p:nvSpPr>
        <p:spPr>
          <a:xfrm>
            <a:off x="5630089" y="3117953"/>
            <a:ext cx="584169" cy="726256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FB9C396-BE92-D31A-A38B-4F62F318E604}"/>
              </a:ext>
            </a:extLst>
          </p:cNvPr>
          <p:cNvSpPr/>
          <p:nvPr/>
        </p:nvSpPr>
        <p:spPr>
          <a:xfrm rot="13500000">
            <a:off x="6035154" y="3168163"/>
            <a:ext cx="165687" cy="84068"/>
          </a:xfrm>
          <a:prstGeom prst="triangl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F1B2AB-414D-875C-3760-9E8071D6A75B}"/>
              </a:ext>
            </a:extLst>
          </p:cNvPr>
          <p:cNvSpPr/>
          <p:nvPr/>
        </p:nvSpPr>
        <p:spPr>
          <a:xfrm>
            <a:off x="4098176" y="2095005"/>
            <a:ext cx="794971" cy="231575"/>
          </a:xfrm>
          <a:prstGeom prst="roundRect">
            <a:avLst>
              <a:gd name="adj" fmla="val 25852"/>
            </a:avLst>
          </a:prstGeom>
          <a:solidFill>
            <a:srgbClr val="172C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Denicek</a:t>
            </a: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5F7E86DC-2A03-DD0E-AF5B-6FCDFED69AD1}"/>
              </a:ext>
            </a:extLst>
          </p:cNvPr>
          <p:cNvSpPr/>
          <p:nvPr/>
        </p:nvSpPr>
        <p:spPr>
          <a:xfrm>
            <a:off x="3173338" y="3066536"/>
            <a:ext cx="584165" cy="373301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2E38E6-4343-F7C5-2E5E-75B4DF950271}"/>
              </a:ext>
            </a:extLst>
          </p:cNvPr>
          <p:cNvSpPr txBox="1"/>
          <p:nvPr/>
        </p:nvSpPr>
        <p:spPr>
          <a:xfrm>
            <a:off x="159997" y="4836526"/>
            <a:ext cx="50036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Design: </a:t>
            </a:r>
            <a:r>
              <a:rPr lang="en-GB" sz="2200" dirty="0"/>
              <a:t>Six formative examples in </a:t>
            </a:r>
            <a:br>
              <a:rPr lang="en-GB" sz="2200" dirty="0"/>
            </a:br>
            <a:r>
              <a:rPr lang="en-GB" sz="2200" dirty="0"/>
              <a:t>a simple web-based environment</a:t>
            </a:r>
          </a:p>
        </p:txBody>
      </p:sp>
    </p:spTree>
    <p:extLst>
      <p:ext uri="{BB962C8B-B14F-4D97-AF65-F5344CB8AC3E}">
        <p14:creationId xmlns:p14="http://schemas.microsoft.com/office/powerpoint/2010/main" val="29212071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ED42C-3158-024F-DF73-A97BE488A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B54C8F-63B4-3F38-4EC4-AB8389E86079}"/>
              </a:ext>
            </a:extLst>
          </p:cNvPr>
          <p:cNvSpPr/>
          <p:nvPr/>
        </p:nvSpPr>
        <p:spPr>
          <a:xfrm>
            <a:off x="487824" y="1870699"/>
            <a:ext cx="2474853" cy="2544243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12700">
            <a:solidFill>
              <a:srgbClr val="E66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257DA-6A95-5BA4-830A-CF649B45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93" t="24907" r="48930" b="14020"/>
          <a:stretch>
            <a:fillRect/>
          </a:stretch>
        </p:blipFill>
        <p:spPr>
          <a:xfrm>
            <a:off x="647439" y="2091212"/>
            <a:ext cx="2237695" cy="211650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714DAF-E589-3DDA-C5A9-C0B709D3E8D6}"/>
              </a:ext>
            </a:extLst>
          </p:cNvPr>
          <p:cNvSpPr/>
          <p:nvPr/>
        </p:nvSpPr>
        <p:spPr>
          <a:xfrm>
            <a:off x="605427" y="1778128"/>
            <a:ext cx="960703" cy="231575"/>
          </a:xfrm>
          <a:prstGeom prst="roundRect">
            <a:avLst>
              <a:gd name="adj" fmla="val 25852"/>
            </a:avLst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Webnicek</a:t>
            </a: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8D3F38-E7BB-4603-5783-D2547938F198}"/>
              </a:ext>
            </a:extLst>
          </p:cNvPr>
          <p:cNvSpPr/>
          <p:nvPr/>
        </p:nvSpPr>
        <p:spPr>
          <a:xfrm>
            <a:off x="7171504" y="1870699"/>
            <a:ext cx="4721308" cy="2544243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12700">
            <a:solidFill>
              <a:srgbClr val="6DC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7BC2F-9CDE-5078-3F82-88BF3235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93" t="24907" r="48930" b="14020"/>
          <a:stretch>
            <a:fillRect/>
          </a:stretch>
        </p:blipFill>
        <p:spPr>
          <a:xfrm>
            <a:off x="7331119" y="2091211"/>
            <a:ext cx="2237695" cy="21165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D9ED14-B99F-0EE8-E9C7-7E9B7C5072EE}"/>
              </a:ext>
            </a:extLst>
          </p:cNvPr>
          <p:cNvSpPr/>
          <p:nvPr/>
        </p:nvSpPr>
        <p:spPr>
          <a:xfrm>
            <a:off x="7289107" y="1778127"/>
            <a:ext cx="960703" cy="231575"/>
          </a:xfrm>
          <a:prstGeom prst="roundRect">
            <a:avLst>
              <a:gd name="adj" fmla="val 25852"/>
            </a:avLst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Datnicek</a:t>
            </a: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C329C-E6E2-A735-AEF5-0F20E51F7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19" y="2080147"/>
            <a:ext cx="4418133" cy="22175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83CE66-3F32-6F49-AC46-201A42B48BFA}"/>
              </a:ext>
            </a:extLst>
          </p:cNvPr>
          <p:cNvSpPr/>
          <p:nvPr/>
        </p:nvSpPr>
        <p:spPr>
          <a:xfrm>
            <a:off x="3943964" y="2200800"/>
            <a:ext cx="2474853" cy="1862395"/>
          </a:xfrm>
          <a:prstGeom prst="roundRect">
            <a:avLst>
              <a:gd name="adj" fmla="val 3516"/>
            </a:avLst>
          </a:prstGeom>
          <a:solidFill>
            <a:srgbClr val="F0F0F0"/>
          </a:solidFill>
          <a:ln w="1270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7AD7B8-9BBC-354D-5344-933BAF0FA8E2}"/>
              </a:ext>
            </a:extLst>
          </p:cNvPr>
          <p:cNvSpPr/>
          <p:nvPr/>
        </p:nvSpPr>
        <p:spPr>
          <a:xfrm>
            <a:off x="4179485" y="3570777"/>
            <a:ext cx="546210" cy="14763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 add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B538D-9877-60E0-F9CA-32F2D0B07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226998" y="3608440"/>
            <a:ext cx="66557" cy="7230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3EACA0-2639-F1DD-2B58-4904D38DA466}"/>
              </a:ext>
            </a:extLst>
          </p:cNvPr>
          <p:cNvSpPr/>
          <p:nvPr/>
        </p:nvSpPr>
        <p:spPr>
          <a:xfrm>
            <a:off x="4179485" y="3261648"/>
            <a:ext cx="546210" cy="14763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 wrap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C208E6-94F0-B54D-0AC3-12A5C362396F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V="1">
            <a:off x="4452588" y="3409282"/>
            <a:ext cx="0" cy="161495"/>
          </a:xfrm>
          <a:prstGeom prst="straightConnector1">
            <a:avLst/>
          </a:prstGeom>
          <a:ln w="1905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2DA34-01AF-D3EE-9FAE-53BA49322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999" y="3301382"/>
            <a:ext cx="66558" cy="6816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2AD252-FB3B-8826-F297-A001139B767A}"/>
              </a:ext>
            </a:extLst>
          </p:cNvPr>
          <p:cNvSpPr/>
          <p:nvPr/>
        </p:nvSpPr>
        <p:spPr>
          <a:xfrm>
            <a:off x="4179485" y="2952520"/>
            <a:ext cx="546210" cy="14763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 edit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CE11F4-F590-02B9-8A6B-507F1F86613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52588" y="3100152"/>
            <a:ext cx="0" cy="161495"/>
          </a:xfrm>
          <a:prstGeom prst="straightConnector1">
            <a:avLst/>
          </a:prstGeom>
          <a:ln w="1905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73F27A7-A024-743B-8BBF-239C9A9AC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6998" y="2992253"/>
            <a:ext cx="65740" cy="6816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2AEFDE-427F-BF38-DFD5-6336477BB64A}"/>
              </a:ext>
            </a:extLst>
          </p:cNvPr>
          <p:cNvSpPr/>
          <p:nvPr/>
        </p:nvSpPr>
        <p:spPr>
          <a:xfrm>
            <a:off x="4179485" y="2645246"/>
            <a:ext cx="546210" cy="14763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 add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0CACD6-7197-1F29-9E78-30BCA8C959F1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452588" y="2792880"/>
            <a:ext cx="0" cy="161495"/>
          </a:xfrm>
          <a:prstGeom prst="straightConnector1">
            <a:avLst/>
          </a:prstGeom>
          <a:ln w="19050">
            <a:solidFill>
              <a:srgbClr val="172C5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F3FBBE8-3BBE-3ECE-3CBF-1DA5FB13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226998" y="2682910"/>
            <a:ext cx="66557" cy="72308"/>
          </a:xfrm>
          <a:prstGeom prst="rect">
            <a:avLst/>
          </a:prstGeom>
        </p:spPr>
      </p:pic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7849A1BE-4A47-7C6B-F54F-DF17D2575F8A}"/>
              </a:ext>
            </a:extLst>
          </p:cNvPr>
          <p:cNvSpPr/>
          <p:nvPr/>
        </p:nvSpPr>
        <p:spPr>
          <a:xfrm>
            <a:off x="5373730" y="2575453"/>
            <a:ext cx="584169" cy="726256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EE5EDC6-B85F-AF50-AAE1-971A6FA553AC}"/>
              </a:ext>
            </a:extLst>
          </p:cNvPr>
          <p:cNvSpPr/>
          <p:nvPr/>
        </p:nvSpPr>
        <p:spPr>
          <a:xfrm rot="13500000">
            <a:off x="5778795" y="2625663"/>
            <a:ext cx="165687" cy="84068"/>
          </a:xfrm>
          <a:prstGeom prst="triangl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D58F4A7-F593-33B0-985D-D14249ADF0A8}"/>
              </a:ext>
            </a:extLst>
          </p:cNvPr>
          <p:cNvSpPr/>
          <p:nvPr/>
        </p:nvSpPr>
        <p:spPr>
          <a:xfrm>
            <a:off x="4830984" y="3055685"/>
            <a:ext cx="411279" cy="203852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5" name="Rectangle: Single Corner Snipped 24">
            <a:extLst>
              <a:ext uri="{FF2B5EF4-FFF2-40B4-BE49-F238E27FC236}">
                <a16:creationId xmlns:a16="http://schemas.microsoft.com/office/drawing/2014/main" id="{9FFA107B-3D62-47E8-90E8-06E8BC938902}"/>
              </a:ext>
            </a:extLst>
          </p:cNvPr>
          <p:cNvSpPr/>
          <p:nvPr/>
        </p:nvSpPr>
        <p:spPr>
          <a:xfrm>
            <a:off x="5454880" y="2755153"/>
            <a:ext cx="584169" cy="726256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7333648-EEC8-D8E5-8F64-5DC0604889D8}"/>
              </a:ext>
            </a:extLst>
          </p:cNvPr>
          <p:cNvSpPr/>
          <p:nvPr/>
        </p:nvSpPr>
        <p:spPr>
          <a:xfrm rot="13500000">
            <a:off x="5859946" y="2805363"/>
            <a:ext cx="165687" cy="84068"/>
          </a:xfrm>
          <a:prstGeom prst="triangl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A907F8B5-62C9-2A39-3C26-012A1CF30D05}"/>
              </a:ext>
            </a:extLst>
          </p:cNvPr>
          <p:cNvSpPr/>
          <p:nvPr/>
        </p:nvSpPr>
        <p:spPr>
          <a:xfrm>
            <a:off x="5544817" y="2938253"/>
            <a:ext cx="584169" cy="726256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F0C7392-4883-9CC0-AB73-3E22CCE8144B}"/>
              </a:ext>
            </a:extLst>
          </p:cNvPr>
          <p:cNvSpPr/>
          <p:nvPr/>
        </p:nvSpPr>
        <p:spPr>
          <a:xfrm rot="13500000">
            <a:off x="5949882" y="2988462"/>
            <a:ext cx="165687" cy="84068"/>
          </a:xfrm>
          <a:prstGeom prst="triangl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141849A1-D0AF-1853-3454-80A526831F38}"/>
              </a:ext>
            </a:extLst>
          </p:cNvPr>
          <p:cNvSpPr/>
          <p:nvPr/>
        </p:nvSpPr>
        <p:spPr>
          <a:xfrm>
            <a:off x="5630089" y="3117953"/>
            <a:ext cx="584169" cy="726256"/>
          </a:xfrm>
          <a:prstGeom prst="snip1Rect">
            <a:avLst>
              <a:gd name="adj" fmla="val 2240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C33D2D96-C3B9-6AE2-5777-5B4ADF523579}"/>
              </a:ext>
            </a:extLst>
          </p:cNvPr>
          <p:cNvSpPr/>
          <p:nvPr/>
        </p:nvSpPr>
        <p:spPr>
          <a:xfrm rot="13500000">
            <a:off x="6035154" y="3168163"/>
            <a:ext cx="165687" cy="84068"/>
          </a:xfrm>
          <a:prstGeom prst="triangl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5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A42AAD-632C-5B70-51B6-FD4ED19A3F24}"/>
              </a:ext>
            </a:extLst>
          </p:cNvPr>
          <p:cNvSpPr/>
          <p:nvPr/>
        </p:nvSpPr>
        <p:spPr>
          <a:xfrm>
            <a:off x="4098176" y="2095005"/>
            <a:ext cx="794971" cy="231575"/>
          </a:xfrm>
          <a:prstGeom prst="roundRect">
            <a:avLst>
              <a:gd name="adj" fmla="val 25852"/>
            </a:avLst>
          </a:prstGeom>
          <a:solidFill>
            <a:srgbClr val="172C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Denicek</a:t>
            </a: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45C2AA1-931C-44E3-07DD-C7113D0CD773}"/>
              </a:ext>
            </a:extLst>
          </p:cNvPr>
          <p:cNvSpPr/>
          <p:nvPr/>
        </p:nvSpPr>
        <p:spPr>
          <a:xfrm>
            <a:off x="6613864" y="3112820"/>
            <a:ext cx="362122" cy="34924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A78ACEF6-B32F-2FE2-F2BF-BA5F1303151B}"/>
              </a:ext>
            </a:extLst>
          </p:cNvPr>
          <p:cNvSpPr/>
          <p:nvPr/>
        </p:nvSpPr>
        <p:spPr>
          <a:xfrm>
            <a:off x="3173338" y="3066536"/>
            <a:ext cx="584165" cy="373301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23BAE3-FA2F-FF74-0BF1-9794D50A7DD1}"/>
              </a:ext>
            </a:extLst>
          </p:cNvPr>
          <p:cNvSpPr txBox="1"/>
          <p:nvPr/>
        </p:nvSpPr>
        <p:spPr>
          <a:xfrm>
            <a:off x="159997" y="4829802"/>
            <a:ext cx="50036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Design: </a:t>
            </a:r>
            <a:r>
              <a:rPr lang="en-GB" sz="2200" dirty="0"/>
              <a:t>Six formative examples in </a:t>
            </a:r>
            <a:br>
              <a:rPr lang="en-GB" sz="2200" dirty="0"/>
            </a:br>
            <a:r>
              <a:rPr lang="en-GB" sz="2200" dirty="0"/>
              <a:t>a simple web-based environment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33774A-6639-3864-7471-05CD843A1D27}"/>
              </a:ext>
            </a:extLst>
          </p:cNvPr>
          <p:cNvSpPr txBox="1"/>
          <p:nvPr/>
        </p:nvSpPr>
        <p:spPr>
          <a:xfrm>
            <a:off x="7409329" y="4829801"/>
            <a:ext cx="420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Evaluation: </a:t>
            </a:r>
            <a:r>
              <a:rPr lang="en-GB" sz="2200" dirty="0"/>
              <a:t>Innovative data </a:t>
            </a:r>
            <a:br>
              <a:rPr lang="en-GB" sz="2200" dirty="0"/>
            </a:br>
            <a:r>
              <a:rPr lang="en-GB" sz="2200" dirty="0"/>
              <a:t>science notebook system</a:t>
            </a:r>
          </a:p>
        </p:txBody>
      </p:sp>
    </p:spTree>
    <p:extLst>
      <p:ext uri="{BB962C8B-B14F-4D97-AF65-F5344CB8AC3E}">
        <p14:creationId xmlns:p14="http://schemas.microsoft.com/office/powerpoint/2010/main" val="10908475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ACC37-E323-66BC-ACF3-C1449180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C90596-1ED5-B355-7949-68B361059B64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7D3C63-0C11-E5AB-44A7-C3E703ADD4E0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9E064-BE3A-C00E-B3F4-B0914B1B5A1E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2603C9-84BE-3E8D-E044-D2978AB1BA1B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6C75AE-892A-88F5-10AB-4FFA783B9FDC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041229-42A1-8E8C-6F5A-274601CB5C98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E47073-13E6-338A-C83F-051D2A6DA93B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1E7BBF-6FB2-7B77-11F3-92A262472CA2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17E38-9336-053D-379A-BA21FDEB050C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D078FB-52A9-74BD-7302-5AA855C48409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7F5743-7CC2-8026-1969-6E11314B83DF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DB37063-63F3-C37A-6CF6-B8079FA98164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5BD84-6189-0ACC-2731-734CBF3690CF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D22E0A-7C40-BC6F-FEF7-F02BC598685A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686346-4DA9-0D3E-4844-2DE4A238DA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7356B8-822D-C310-9637-82E785A3CD92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800A41-04D4-602D-0217-3758AEB0A908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EB855C-2352-6BA2-8707-29486954E6A7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E8BEEF-789B-6101-8A50-086EDD1DD8B7}"/>
              </a:ext>
            </a:extLst>
          </p:cNvPr>
          <p:cNvSpPr txBox="1"/>
          <p:nvPr/>
        </p:nvSpPr>
        <p:spPr>
          <a:xfrm>
            <a:off x="2940050" y="399300"/>
            <a:ext cx="8350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/>
              <a:t>Programming Experiences</a:t>
            </a:r>
          </a:p>
          <a:p>
            <a:pPr algn="ctr"/>
            <a:r>
              <a:rPr lang="en-GB" sz="2600" dirty="0"/>
              <a:t>Collaborative Editing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07B36-6EC0-772E-0CE9-BD358DD90391}"/>
              </a:ext>
            </a:extLst>
          </p:cNvPr>
          <p:cNvSpPr/>
          <p:nvPr/>
        </p:nvSpPr>
        <p:spPr>
          <a:xfrm>
            <a:off x="174918" y="2583040"/>
            <a:ext cx="1503627" cy="237525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3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8F9F02-38F6-AD4D-1AEB-3BC790A47AAA}"/>
              </a:ext>
            </a:extLst>
          </p:cNvPr>
          <p:cNvSpPr/>
          <p:nvPr/>
        </p:nvSpPr>
        <p:spPr>
          <a:xfrm>
            <a:off x="2155185" y="187972"/>
            <a:ext cx="7692703" cy="6411149"/>
          </a:xfrm>
          <a:prstGeom prst="roundRect">
            <a:avLst>
              <a:gd name="adj" fmla="val 1619"/>
            </a:avLst>
          </a:prstGeom>
          <a:solidFill>
            <a:schemeClr val="bg1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3E6599-58AA-E571-6F79-D429E423BC56}"/>
              </a:ext>
            </a:extLst>
          </p:cNvPr>
          <p:cNvSpPr/>
          <p:nvPr/>
        </p:nvSpPr>
        <p:spPr>
          <a:xfrm>
            <a:off x="2228202" y="258878"/>
            <a:ext cx="151771" cy="151771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989D59-8C04-50E7-5FD9-4FA68AB29755}"/>
              </a:ext>
            </a:extLst>
          </p:cNvPr>
          <p:cNvSpPr/>
          <p:nvPr/>
        </p:nvSpPr>
        <p:spPr>
          <a:xfrm>
            <a:off x="2452989" y="258876"/>
            <a:ext cx="151771" cy="151771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7EE131-1711-EF7B-F852-293C3570DD10}"/>
              </a:ext>
            </a:extLst>
          </p:cNvPr>
          <p:cNvSpPr/>
          <p:nvPr/>
        </p:nvSpPr>
        <p:spPr>
          <a:xfrm>
            <a:off x="2677776" y="258876"/>
            <a:ext cx="151771" cy="151771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conf1">
            <a:hlinkClick r:id="" action="ppaction://media"/>
            <a:extLst>
              <a:ext uri="{FF2B5EF4-FFF2-40B4-BE49-F238E27FC236}">
                <a16:creationId xmlns:a16="http://schemas.microsoft.com/office/drawing/2014/main" id="{FF301991-AC3E-AE1E-650D-7D79ED0BA5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7776" y="640022"/>
            <a:ext cx="6725017" cy="58384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305E90-042C-9A7E-E8D9-5335388890D1}"/>
              </a:ext>
            </a:extLst>
          </p:cNvPr>
          <p:cNvSpPr/>
          <p:nvPr/>
        </p:nvSpPr>
        <p:spPr>
          <a:xfrm>
            <a:off x="2452989" y="572947"/>
            <a:ext cx="301786" cy="589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3EFB8-A18D-7580-9016-7B8FBCC1F9AD}"/>
              </a:ext>
            </a:extLst>
          </p:cNvPr>
          <p:cNvSpPr/>
          <p:nvPr/>
        </p:nvSpPr>
        <p:spPr>
          <a:xfrm>
            <a:off x="9369850" y="640022"/>
            <a:ext cx="301786" cy="589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981BBE-10FC-A334-B7BA-11911786BC9C}"/>
              </a:ext>
            </a:extLst>
          </p:cNvPr>
          <p:cNvSpPr/>
          <p:nvPr/>
        </p:nvSpPr>
        <p:spPr>
          <a:xfrm>
            <a:off x="212659" y="831850"/>
            <a:ext cx="1503627" cy="166531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E0742C6-A146-E8D2-5BC5-9888298F70D2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172C14-BD51-830E-F04B-ABB1CEB12F03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2DD768-142F-53B2-2CFF-0F8D7E49560D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64AC9A-7578-3FF8-6F0E-BBE896F76235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E591A8-584B-967C-9CE1-E3BFD95B2BA7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BF26A7-661F-2F1A-A132-556A0CE093FB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21EA66-19FE-6427-9C86-062F55E8D453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7F5BC4-3FCE-8D8D-1C45-ECB241A63204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B0823D-23BD-CBBF-8AE0-75E78DCE4138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5C0012-6193-043A-19DE-612EFD57BF91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BAD219-5F51-B2F3-DC55-FA5D457CD522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ECF048-7CC4-32DC-D556-53F4ED2FC751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BA1E8C-A5AE-C3C8-9C90-C0AF651E1118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98DAD4-821E-F352-6C10-442161D71D96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3327D9B-951E-10EC-3DF0-2BDF74029B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3E4833-2CD0-41E3-A8E4-72E457D7FF81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52E559-C89D-7D25-1AAD-94C806CDB68A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787817-35B7-4A43-C47E-D73A0B25674F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D8A633-DAA9-3578-525D-2AF875C710A2}"/>
              </a:ext>
            </a:extLst>
          </p:cNvPr>
          <p:cNvSpPr/>
          <p:nvPr/>
        </p:nvSpPr>
        <p:spPr>
          <a:xfrm>
            <a:off x="174918" y="2583040"/>
            <a:ext cx="1503627" cy="237525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39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CE71-9E27-24B5-4B03-2E0C22B70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CD1902-3285-DD87-DB16-AC88855207BB}"/>
              </a:ext>
            </a:extLst>
          </p:cNvPr>
          <p:cNvSpPr/>
          <p:nvPr/>
        </p:nvSpPr>
        <p:spPr>
          <a:xfrm>
            <a:off x="2155185" y="187972"/>
            <a:ext cx="7692703" cy="6411149"/>
          </a:xfrm>
          <a:prstGeom prst="roundRect">
            <a:avLst>
              <a:gd name="adj" fmla="val 1619"/>
            </a:avLst>
          </a:prstGeom>
          <a:solidFill>
            <a:schemeClr val="bg1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conf2">
            <a:hlinkClick r:id="" action="ppaction://media"/>
            <a:extLst>
              <a:ext uri="{FF2B5EF4-FFF2-40B4-BE49-F238E27FC236}">
                <a16:creationId xmlns:a16="http://schemas.microsoft.com/office/drawing/2014/main" id="{238661E7-F66B-7F88-A1B5-FE1748AEC5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7776" y="640021"/>
            <a:ext cx="6725017" cy="58384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05CF035-553F-59B6-2691-8ED88974E846}"/>
              </a:ext>
            </a:extLst>
          </p:cNvPr>
          <p:cNvSpPr/>
          <p:nvPr/>
        </p:nvSpPr>
        <p:spPr>
          <a:xfrm>
            <a:off x="2228202" y="258878"/>
            <a:ext cx="151771" cy="151771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802720-C40A-4AA9-BFE9-CFB45B552862}"/>
              </a:ext>
            </a:extLst>
          </p:cNvPr>
          <p:cNvSpPr/>
          <p:nvPr/>
        </p:nvSpPr>
        <p:spPr>
          <a:xfrm>
            <a:off x="2452989" y="258876"/>
            <a:ext cx="151771" cy="151771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E557A6-FD16-2152-D215-678301FE77A7}"/>
              </a:ext>
            </a:extLst>
          </p:cNvPr>
          <p:cNvSpPr/>
          <p:nvPr/>
        </p:nvSpPr>
        <p:spPr>
          <a:xfrm>
            <a:off x="2677776" y="258876"/>
            <a:ext cx="151771" cy="151771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9424AD-2A53-C1C2-599E-69D7C69CB551}"/>
              </a:ext>
            </a:extLst>
          </p:cNvPr>
          <p:cNvSpPr/>
          <p:nvPr/>
        </p:nvSpPr>
        <p:spPr>
          <a:xfrm>
            <a:off x="2452989" y="572947"/>
            <a:ext cx="301786" cy="589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BAFE18-0760-E7AE-3FF1-1FAF5F2A781A}"/>
              </a:ext>
            </a:extLst>
          </p:cNvPr>
          <p:cNvSpPr/>
          <p:nvPr/>
        </p:nvSpPr>
        <p:spPr>
          <a:xfrm>
            <a:off x="9369850" y="640022"/>
            <a:ext cx="301786" cy="589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71715E-0E97-25AD-F885-F3BD30260FA7}"/>
              </a:ext>
            </a:extLst>
          </p:cNvPr>
          <p:cNvSpPr/>
          <p:nvPr/>
        </p:nvSpPr>
        <p:spPr>
          <a:xfrm>
            <a:off x="212659" y="831850"/>
            <a:ext cx="1503627" cy="166531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42033F-A151-AD99-B115-1A9732D36E40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AC4658-F655-9FD9-CB3C-C890859F9F15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ABE1B6-D11A-2C23-7BC1-A9C781BC3135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241CB-B168-D07B-546C-CA7585BF61DD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8F76E8-DEB9-0F0D-001A-B1F79D8B85AB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003F3E-A651-904A-C4C6-BDA42A3EE745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06CB23-AD6C-2636-2F0C-140811C4C7EB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1C4C24-E670-6CF9-2A3F-7044EBAED431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A7E939-5718-2ACE-EAAB-7DE0A4ED38AA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9371F7-28C2-7AB7-362B-E78808FB33A7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F48EB-1893-C14C-CB5A-099B51604BC7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BC4F091-AAC7-27C6-ED8C-D3265CFDF6DD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E2915-9CE7-2D33-4344-69D2E3B44094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5C93B6-0D58-E213-57BD-702F02BEF9F5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297394-4DBA-4EA6-3D3A-468A6AE344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28418F-4C53-46DF-77C7-D241DBA20D91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1F3C60-8E4C-E4EB-DAE0-5EBACBEC3087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AC91D9-BF98-E615-3FB2-8DE0AD43250D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AE77FE-6A78-59E6-982C-A4F43796DDBB}"/>
              </a:ext>
            </a:extLst>
          </p:cNvPr>
          <p:cNvSpPr/>
          <p:nvPr/>
        </p:nvSpPr>
        <p:spPr>
          <a:xfrm>
            <a:off x="174918" y="2583040"/>
            <a:ext cx="1503627" cy="237525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9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5A85C-3E3B-A718-E3A3-E064CB81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7804DF-1A7E-1F56-A3CF-AD1D93226AB4}"/>
              </a:ext>
            </a:extLst>
          </p:cNvPr>
          <p:cNvSpPr/>
          <p:nvPr/>
        </p:nvSpPr>
        <p:spPr>
          <a:xfrm>
            <a:off x="2155185" y="187972"/>
            <a:ext cx="7692703" cy="6411149"/>
          </a:xfrm>
          <a:prstGeom prst="roundRect">
            <a:avLst>
              <a:gd name="adj" fmla="val 1619"/>
            </a:avLst>
          </a:prstGeom>
          <a:solidFill>
            <a:schemeClr val="bg1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f3">
            <a:hlinkClick r:id="" action="ppaction://media"/>
            <a:extLst>
              <a:ext uri="{FF2B5EF4-FFF2-40B4-BE49-F238E27FC236}">
                <a16:creationId xmlns:a16="http://schemas.microsoft.com/office/drawing/2014/main" id="{1E7D650E-08FA-CE96-274C-2CE498693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7776" y="640020"/>
            <a:ext cx="6725017" cy="58384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4030344-8AA3-2852-DA11-58879EF3641E}"/>
              </a:ext>
            </a:extLst>
          </p:cNvPr>
          <p:cNvSpPr/>
          <p:nvPr/>
        </p:nvSpPr>
        <p:spPr>
          <a:xfrm>
            <a:off x="2228202" y="258878"/>
            <a:ext cx="151771" cy="151771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7940CD-CD94-EDA2-F8BE-5ED3BA86067A}"/>
              </a:ext>
            </a:extLst>
          </p:cNvPr>
          <p:cNvSpPr/>
          <p:nvPr/>
        </p:nvSpPr>
        <p:spPr>
          <a:xfrm>
            <a:off x="2452989" y="258876"/>
            <a:ext cx="151771" cy="151771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1EB987-DA29-BDFE-8637-38DC94C02C2D}"/>
              </a:ext>
            </a:extLst>
          </p:cNvPr>
          <p:cNvSpPr/>
          <p:nvPr/>
        </p:nvSpPr>
        <p:spPr>
          <a:xfrm>
            <a:off x="2677776" y="258876"/>
            <a:ext cx="151771" cy="151771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14886F-5CD8-924D-98AA-26CC411E3A3E}"/>
              </a:ext>
            </a:extLst>
          </p:cNvPr>
          <p:cNvSpPr/>
          <p:nvPr/>
        </p:nvSpPr>
        <p:spPr>
          <a:xfrm>
            <a:off x="2452989" y="572947"/>
            <a:ext cx="301786" cy="589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C9E09-3F5D-CD17-3771-874DC7CD4C98}"/>
              </a:ext>
            </a:extLst>
          </p:cNvPr>
          <p:cNvSpPr/>
          <p:nvPr/>
        </p:nvSpPr>
        <p:spPr>
          <a:xfrm>
            <a:off x="9369850" y="640022"/>
            <a:ext cx="301786" cy="589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D60F8F-1BA6-11CA-2EF0-3E1FB18EA949}"/>
              </a:ext>
            </a:extLst>
          </p:cNvPr>
          <p:cNvSpPr/>
          <p:nvPr/>
        </p:nvSpPr>
        <p:spPr>
          <a:xfrm>
            <a:off x="323000" y="3938889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DB685E-4AAD-DB82-E539-6CA9D634BBB2}"/>
              </a:ext>
            </a:extLst>
          </p:cNvPr>
          <p:cNvSpPr/>
          <p:nvPr/>
        </p:nvSpPr>
        <p:spPr>
          <a:xfrm>
            <a:off x="377469" y="3973738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12A9A2-EAE0-E34D-D235-2A0DFF44EBF8}"/>
              </a:ext>
            </a:extLst>
          </p:cNvPr>
          <p:cNvSpPr/>
          <p:nvPr/>
        </p:nvSpPr>
        <p:spPr>
          <a:xfrm>
            <a:off x="458126" y="3976114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7ADCC1-2788-5207-0140-B3D6BD5129CD}"/>
              </a:ext>
            </a:extLst>
          </p:cNvPr>
          <p:cNvSpPr/>
          <p:nvPr/>
        </p:nvSpPr>
        <p:spPr>
          <a:xfrm>
            <a:off x="538079" y="3979289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C68B6E-01D2-5C64-C2CC-9F70B80EBB81}"/>
              </a:ext>
            </a:extLst>
          </p:cNvPr>
          <p:cNvSpPr/>
          <p:nvPr/>
        </p:nvSpPr>
        <p:spPr>
          <a:xfrm>
            <a:off x="323000" y="1377807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619513-3FB7-4F8D-1979-5F0FFE57B0C6}"/>
              </a:ext>
            </a:extLst>
          </p:cNvPr>
          <p:cNvSpPr/>
          <p:nvPr/>
        </p:nvSpPr>
        <p:spPr>
          <a:xfrm>
            <a:off x="377469" y="1412656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761153-3EB8-357A-CD27-1A80EBCA52D1}"/>
              </a:ext>
            </a:extLst>
          </p:cNvPr>
          <p:cNvSpPr/>
          <p:nvPr/>
        </p:nvSpPr>
        <p:spPr>
          <a:xfrm>
            <a:off x="458126" y="1415032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446F7F-D410-E331-4970-760BD25E9639}"/>
              </a:ext>
            </a:extLst>
          </p:cNvPr>
          <p:cNvSpPr/>
          <p:nvPr/>
        </p:nvSpPr>
        <p:spPr>
          <a:xfrm>
            <a:off x="538079" y="1418207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844729-ACE2-C363-46A2-37528DB64B5D}"/>
              </a:ext>
            </a:extLst>
          </p:cNvPr>
          <p:cNvSpPr/>
          <p:nvPr/>
        </p:nvSpPr>
        <p:spPr>
          <a:xfrm>
            <a:off x="323000" y="2658348"/>
            <a:ext cx="1207465" cy="92218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254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DF5882-F02F-0983-1284-3D7CB7748096}"/>
              </a:ext>
            </a:extLst>
          </p:cNvPr>
          <p:cNvSpPr/>
          <p:nvPr/>
        </p:nvSpPr>
        <p:spPr>
          <a:xfrm>
            <a:off x="377469" y="2693197"/>
            <a:ext cx="52377" cy="52377"/>
          </a:xfrm>
          <a:prstGeom prst="ellipse">
            <a:avLst/>
          </a:prstGeom>
          <a:solidFill>
            <a:srgbClr val="E66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C5A6F9-5E10-E4CE-D99E-EDA799151F0E}"/>
              </a:ext>
            </a:extLst>
          </p:cNvPr>
          <p:cNvSpPr/>
          <p:nvPr/>
        </p:nvSpPr>
        <p:spPr>
          <a:xfrm>
            <a:off x="458126" y="2695573"/>
            <a:ext cx="52377" cy="52377"/>
          </a:xfrm>
          <a:prstGeom prst="ellipse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9339F18-2142-2E9A-2B2B-9E32AD90A39A}"/>
              </a:ext>
            </a:extLst>
          </p:cNvPr>
          <p:cNvSpPr/>
          <p:nvPr/>
        </p:nvSpPr>
        <p:spPr>
          <a:xfrm>
            <a:off x="538079" y="2698748"/>
            <a:ext cx="52377" cy="52377"/>
          </a:xfrm>
          <a:prstGeom prst="ellipse">
            <a:avLst/>
          </a:prstGeom>
          <a:solidFill>
            <a:srgbClr val="6DC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711315-D133-C975-5556-B844BB2CA01E}"/>
              </a:ext>
            </a:extLst>
          </p:cNvPr>
          <p:cNvSpPr txBox="1"/>
          <p:nvPr/>
        </p:nvSpPr>
        <p:spPr>
          <a:xfrm>
            <a:off x="458126" y="4184013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W = random(100)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BB1B67-CB10-E21F-39A3-04CF2DCD92F6}"/>
              </a:ext>
            </a:extLst>
          </p:cNvPr>
          <p:cNvSpPr/>
          <p:nvPr/>
        </p:nvSpPr>
        <p:spPr>
          <a:xfrm>
            <a:off x="458126" y="4548667"/>
            <a:ext cx="583700" cy="128366"/>
          </a:xfrm>
          <a:prstGeom prst="rect">
            <a:avLst/>
          </a:prstGeom>
          <a:solidFill>
            <a:srgbClr val="F2C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C8A7F0F-1D8B-9249-CF68-36441274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9" y="4547206"/>
            <a:ext cx="131363" cy="1313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21D8BFA-B737-792D-5D96-08AACAF4508F}"/>
              </a:ext>
            </a:extLst>
          </p:cNvPr>
          <p:cNvSpPr txBox="1"/>
          <p:nvPr/>
        </p:nvSpPr>
        <p:spPr>
          <a:xfrm>
            <a:off x="458126" y="4363716"/>
            <a:ext cx="924996" cy="12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">
            <a:solidFill>
              <a:schemeClr val="bg2">
                <a:lumMod val="75000"/>
              </a:schemeClr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600" dirty="0" err="1">
                <a:latin typeface="Monaco" panose="020B0500000000000000" pitchFamily="34" charset="0"/>
                <a:ea typeface="Roboto" panose="02000000000000000000" pitchFamily="2" charset="0"/>
              </a:rPr>
              <a:t>rect</a:t>
            </a:r>
            <a:r>
              <a:rPr lang="en-US" sz="600" dirty="0">
                <a:latin typeface="Monaco" panose="020B0500000000000000" pitchFamily="34" charset="0"/>
                <a:ea typeface="Roboto" panose="02000000000000000000" pitchFamily="2" charset="0"/>
              </a:rPr>
              <a:t>(W,10,yellow)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8823F-416B-52A5-D4EC-523996B85FD9}"/>
              </a:ext>
            </a:extLst>
          </p:cNvPr>
          <p:cNvSpPr txBox="1"/>
          <p:nvPr/>
        </p:nvSpPr>
        <p:spPr>
          <a:xfrm>
            <a:off x="443317" y="1585656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Betty Jean Jennings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Margaret Hamilton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 Adele Goldberg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F378DE-9D45-304F-2263-AB52E2B95258}"/>
              </a:ext>
            </a:extLst>
          </p:cNvPr>
          <p:cNvSpPr txBox="1"/>
          <p:nvPr/>
        </p:nvSpPr>
        <p:spPr>
          <a:xfrm>
            <a:off x="429846" y="2863821"/>
            <a:ext cx="977067" cy="592914"/>
          </a:xfrm>
          <a:prstGeom prst="rect">
            <a:avLst/>
          </a:prstGeom>
          <a:noFill/>
          <a:ln w="2540">
            <a:noFill/>
          </a:ln>
        </p:spPr>
        <p:txBody>
          <a:bodyPr wrap="square" lIns="18000" tIns="18000" rIns="18000" bIns="1800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800" b="1" dirty="0">
                <a:latin typeface="Cambria" panose="02040503050406030204" pitchFamily="18" charset="0"/>
                <a:ea typeface="Cambria" panose="02040503050406030204" pitchFamily="18" charset="0"/>
              </a:rPr>
              <a:t>Todo List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Write a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Submit the paper</a:t>
            </a:r>
          </a:p>
          <a:p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☑  Produce a video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FE068C-E3F9-D86B-B620-A200E704A505}"/>
              </a:ext>
            </a:extLst>
          </p:cNvPr>
          <p:cNvSpPr/>
          <p:nvPr/>
        </p:nvSpPr>
        <p:spPr>
          <a:xfrm>
            <a:off x="174918" y="2583040"/>
            <a:ext cx="1503627" cy="237525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4741</TotalTime>
  <Words>1049</Words>
  <Application>Microsoft Office PowerPoint</Application>
  <PresentationFormat>Widescreen</PresentationFormat>
  <Paragraphs>289</Paragraphs>
  <Slides>22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</vt:lpstr>
      <vt:lpstr>Font Awesome 5 Brands Regular</vt:lpstr>
      <vt:lpstr>Monaco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Petricek</dc:creator>
  <cp:lastModifiedBy>Tomas Petricek</cp:lastModifiedBy>
  <cp:revision>17</cp:revision>
  <dcterms:created xsi:type="dcterms:W3CDTF">2025-03-20T10:35:06Z</dcterms:created>
  <dcterms:modified xsi:type="dcterms:W3CDTF">2025-09-30T02:19:01Z</dcterms:modified>
</cp:coreProperties>
</file>